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86A0FBE_C98B9AD5.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74" r:id="rId4"/>
  </p:sldMasterIdLst>
  <p:notesMasterIdLst>
    <p:notesMasterId r:id="rId25"/>
  </p:notesMasterIdLst>
  <p:handoutMasterIdLst>
    <p:handoutMasterId r:id="rId26"/>
  </p:handoutMasterIdLst>
  <p:sldIdLst>
    <p:sldId id="141168597" r:id="rId5"/>
    <p:sldId id="378" r:id="rId6"/>
    <p:sldId id="141168552" r:id="rId7"/>
    <p:sldId id="262" r:id="rId8"/>
    <p:sldId id="260" r:id="rId9"/>
    <p:sldId id="373" r:id="rId10"/>
    <p:sldId id="141168593" r:id="rId11"/>
    <p:sldId id="141168583" r:id="rId12"/>
    <p:sldId id="141168584" r:id="rId13"/>
    <p:sldId id="141168561" r:id="rId14"/>
    <p:sldId id="141168573" r:id="rId15"/>
    <p:sldId id="141168562" r:id="rId16"/>
    <p:sldId id="141168574" r:id="rId17"/>
    <p:sldId id="141168576" r:id="rId18"/>
    <p:sldId id="141168575" r:id="rId19"/>
    <p:sldId id="141168429" r:id="rId20"/>
    <p:sldId id="141168428" r:id="rId21"/>
    <p:sldId id="141168430" r:id="rId22"/>
    <p:sldId id="141168586" r:id="rId23"/>
    <p:sldId id="380" r:id="rId24"/>
  </p:sldIdLst>
  <p:sldSz cx="12192000" cy="6858000"/>
  <p:notesSz cx="6889750" cy="10021888"/>
  <p:embeddedFontLst>
    <p:embeddedFont>
      <p:font typeface="Inter" panose="020B0604020202020204" charset="0"/>
      <p:regular r:id="rId27"/>
      <p:bold r:id="rId28"/>
    </p:embeddedFont>
    <p:embeddedFont>
      <p:font typeface="Karla" pitchFamily="2" charset="0"/>
      <p:regular r:id="rId29"/>
      <p:bold r:id="rId30"/>
    </p:embeddedFont>
    <p:embeddedFont>
      <p:font typeface="Museo Sans 100" panose="02000000000000000000" charset="0"/>
      <p:regular r:id="rId31"/>
      <p:italic r:id="rId32"/>
    </p:embeddedFont>
    <p:embeddedFont>
      <p:font typeface="Museo Sans 300" panose="02000000000000000000" charset="0"/>
      <p:regular r:id="rId33"/>
      <p:italic r:id="rId34"/>
    </p:embeddedFont>
    <p:embeddedFont>
      <p:font typeface="Museo Sans 500" panose="02000000000000000000" charset="0"/>
      <p:regular r:id="rId35"/>
    </p:embeddedFont>
    <p:embeddedFont>
      <p:font typeface="Museo Sans 700" panose="02000000000000000000" charset="0"/>
      <p:bold r:id="rId36"/>
      <p:boldItalic r:id="rId37"/>
    </p:embeddedFont>
    <p:embeddedFont>
      <p:font typeface="Red Hat Display" panose="020B0604020202020204" charset="0"/>
      <p:regular r:id="rId38"/>
      <p:bold r:id="rId39"/>
      <p:italic r:id="rId40"/>
      <p:boldItalic r:id="rId41"/>
    </p:embeddedFont>
    <p:embeddedFont>
      <p:font typeface="Segoe Sans Text Semibold" pitchFamily="2" charset="0"/>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68"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794100-F2CF-A7AF-3509-BC77C8590C45}" name="beiwang@gmail.com" initials="be" userId="S::urn:spo:guest#beiwang@gmail.com::" providerId="AD"/>
  <p188:author id="{7E45E81D-1E95-4BCA-6399-D019DB2DA77F}" name="Sarah Gray" initials="SG" userId="S::sarah.gray@adaptiva.com::0bad7ce9-922f-40f6-bb97-5b1fa976349a" providerId="AD"/>
  <p188:author id="{31E73037-4088-E4CC-1930-F751606F645E}" name="Bei Wang" initials="BW" userId="S::bei.wang@crowdstrike.com::246b1627-fdae-4f23-8e53-1a31da6004cf" providerId="AD"/>
  <p188:author id="{A03B1E75-7941-A906-D43F-0378AA4D6A2D}" name="Andy McDonald" initials="AM" userId="S::Andy.McDonald@adaptiva.com::440fc752-3d5a-45d3-b3f0-cbfd00aa4dfe" providerId="AD"/>
  <p188:author id="{6A505C99-808F-C410-1E7B-E5A385D19B1A}" name="Anne Baker" initials="AB" userId="S::anne.baker@adaptiva.com::3efe60bb-b6e8-4623-af82-425176bbf8dd" providerId="AD"/>
  <p188:author id="{4AA129DA-DA5D-843B-E6C9-D0E232E5DD6B}" name="Andy Reichel" initials="AR" userId="S::andy.reichel@adaptiva.com::91683fb6-bc8b-459b-85b9-279696258d6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8C7"/>
    <a:srgbClr val="096DD1"/>
    <a:srgbClr val="1B88F5"/>
    <a:srgbClr val="202020"/>
    <a:srgbClr val="0860B8"/>
    <a:srgbClr val="EEEEEE"/>
    <a:srgbClr val="FC9032"/>
    <a:srgbClr val="FFFF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DF1F-FC13-433F-9E2E-786EF07872BD}" v="26" dt="2024-06-18T21:23:50.895"/>
    <p1510:client id="{B41282D8-0DA7-598C-1480-F94FCAE0044C}" v="6" dt="2024-06-19T12:40:30.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3616" autoAdjust="0"/>
  </p:normalViewPr>
  <p:slideViewPr>
    <p:cSldViewPr snapToGrid="0">
      <p:cViewPr varScale="1">
        <p:scale>
          <a:sx n="80" d="100"/>
          <a:sy n="80" d="100"/>
        </p:scale>
        <p:origin x="792" y="48"/>
      </p:cViewPr>
      <p:guideLst>
        <p:guide pos="3168"/>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font" Target="fonts/font16.fntdata"/><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5.fntdata"/></Relationships>
</file>

<file path=ppt/comments/modernComment_86A0FBE_C98B9AD5.xml><?xml version="1.0" encoding="utf-8"?>
<p188:cmLst xmlns:a="http://schemas.openxmlformats.org/drawingml/2006/main" xmlns:r="http://schemas.openxmlformats.org/officeDocument/2006/relationships" xmlns:p188="http://schemas.microsoft.com/office/powerpoint/2018/8/main">
  <p188:cm id="{6F8C2B0C-0DD6-4D63-8E43-9C00FED9FEB1}" authorId="{A03B1E75-7941-A906-D43F-0378AA4D6A2D}" created="2024-05-13T10:07:05.846">
    <pc:sldMkLst xmlns:pc="http://schemas.microsoft.com/office/powerpoint/2013/main/command">
      <pc:docMk/>
      <pc:sldMk cId="3381369557" sldId="141168574"/>
    </pc:sldMkLst>
    <p188:txBody>
      <a:bodyPr/>
      <a:lstStyle/>
      <a:p>
        <a:r>
          <a:rPr lang="en-GB"/>
          <a:t>??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940BE6-822E-64E4-1B8E-DA7E8F6DD862}"/>
              </a:ext>
            </a:extLst>
          </p:cNvPr>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a:extLst>
              <a:ext uri="{FF2B5EF4-FFF2-40B4-BE49-F238E27FC236}">
                <a16:creationId xmlns:a16="http://schemas.microsoft.com/office/drawing/2014/main" id="{687189AF-1ECF-6BAB-FF9F-5123FC35C2C8}"/>
              </a:ext>
            </a:extLst>
          </p:cNvPr>
          <p:cNvSpPr>
            <a:spLocks noGrp="1"/>
          </p:cNvSpPr>
          <p:nvPr>
            <p:ph type="dt" sz="quarter" idx="1"/>
          </p:nvPr>
        </p:nvSpPr>
        <p:spPr>
          <a:xfrm>
            <a:off x="3902597" y="0"/>
            <a:ext cx="2985558" cy="502835"/>
          </a:xfrm>
          <a:prstGeom prst="rect">
            <a:avLst/>
          </a:prstGeom>
        </p:spPr>
        <p:txBody>
          <a:bodyPr vert="horz" lIns="96634" tIns="48317" rIns="96634" bIns="48317" rtlCol="0"/>
          <a:lstStyle>
            <a:lvl1pPr algn="r">
              <a:defRPr sz="1300"/>
            </a:lvl1pPr>
          </a:lstStyle>
          <a:p>
            <a:fld id="{91CB54DF-B86B-46FB-8D6A-C2382CF829E1}" type="datetimeFigureOut">
              <a:rPr lang="en-US" smtClean="0"/>
              <a:t>6/25/2024</a:t>
            </a:fld>
            <a:endParaRPr lang="en-US"/>
          </a:p>
        </p:txBody>
      </p:sp>
      <p:sp>
        <p:nvSpPr>
          <p:cNvPr id="4" name="Footer Placeholder 3">
            <a:extLst>
              <a:ext uri="{FF2B5EF4-FFF2-40B4-BE49-F238E27FC236}">
                <a16:creationId xmlns:a16="http://schemas.microsoft.com/office/drawing/2014/main" id="{EE0B6D8A-B76E-1FE3-CBCB-324306462A11}"/>
              </a:ext>
            </a:extLst>
          </p:cNvPr>
          <p:cNvSpPr>
            <a:spLocks noGrp="1"/>
          </p:cNvSpPr>
          <p:nvPr>
            <p:ph type="ftr" sz="quarter" idx="2"/>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B701A8C5-7999-5B2D-A25A-BAC3F6E0035A}"/>
              </a:ext>
            </a:extLst>
          </p:cNvPr>
          <p:cNvSpPr>
            <a:spLocks noGrp="1"/>
          </p:cNvSpPr>
          <p:nvPr>
            <p:ph type="sldNum" sz="quarter" idx="3"/>
          </p:nvPr>
        </p:nvSpPr>
        <p:spPr>
          <a:xfrm>
            <a:off x="3902597" y="9519055"/>
            <a:ext cx="2985558" cy="502834"/>
          </a:xfrm>
          <a:prstGeom prst="rect">
            <a:avLst/>
          </a:prstGeom>
        </p:spPr>
        <p:txBody>
          <a:bodyPr vert="horz" lIns="96634" tIns="48317" rIns="96634" bIns="48317" rtlCol="0" anchor="b"/>
          <a:lstStyle>
            <a:lvl1pPr algn="r">
              <a:defRPr sz="1300"/>
            </a:lvl1pPr>
          </a:lstStyle>
          <a:p>
            <a:fld id="{E72928F0-F7E2-4432-9CF2-3F469E9D2A06}" type="slidenum">
              <a:rPr lang="en-US" smtClean="0"/>
              <a:t>‹#›</a:t>
            </a:fld>
            <a:endParaRPr lang="en-US"/>
          </a:p>
        </p:txBody>
      </p:sp>
    </p:spTree>
    <p:extLst>
      <p:ext uri="{BB962C8B-B14F-4D97-AF65-F5344CB8AC3E}">
        <p14:creationId xmlns:p14="http://schemas.microsoft.com/office/powerpoint/2010/main" val="3383021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en-US"/>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A0D39379-ACCC-A94F-B10E-ED7DE222C28C}" type="datetimeFigureOut">
              <a:rPr lang="en-US"/>
              <a:t>6/25/2024</a:t>
            </a:fld>
            <a:endParaRPr lang="en-US"/>
          </a:p>
        </p:txBody>
      </p:sp>
      <p:sp>
        <p:nvSpPr>
          <p:cNvPr id="4" name="Slide Image Placehold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en-US"/>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en-US"/>
          </a:p>
        </p:txBody>
      </p:sp>
      <p:sp>
        <p:nvSpPr>
          <p:cNvPr id="7" name="Slide Number Placehold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830CB422-1C33-CB43-B2F9-92730F80FF20}" type="slidenum">
              <a:rPr/>
              <a:t>‹#›</a:t>
            </a:fld>
            <a:endParaRPr lang="en-US"/>
          </a:p>
        </p:txBody>
      </p:sp>
    </p:spTree>
    <p:extLst>
      <p:ext uri="{BB962C8B-B14F-4D97-AF65-F5344CB8AC3E}">
        <p14:creationId xmlns:p14="http://schemas.microsoft.com/office/powerpoint/2010/main" val="168205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Speakers: Nadir Ahmed (Sales Engineer @ Adaptiva) &amp; </a:t>
            </a:r>
            <a:r>
              <a:rPr lang="en-US" sz="1200" dirty="0">
                <a:solidFill>
                  <a:schemeClr val="bg1"/>
                </a:solidFill>
              </a:rPr>
              <a:t>Jeff Day (Regional Vice President, EMEA @ Adaptiva).</a:t>
            </a:r>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1</a:t>
            </a:fld>
            <a:endParaRPr lang="en-US"/>
          </a:p>
        </p:txBody>
      </p:sp>
    </p:spTree>
    <p:extLst>
      <p:ext uri="{BB962C8B-B14F-4D97-AF65-F5344CB8AC3E}">
        <p14:creationId xmlns:p14="http://schemas.microsoft.com/office/powerpoint/2010/main" val="802328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best practice for embracing autonomous  and proactive patching is to </a:t>
            </a:r>
            <a:r>
              <a:rPr lang="en-US" dirty="0">
                <a:latin typeface="Museo Sans 300"/>
              </a:rPr>
              <a:t>define precision patching rules for vulnerabilities, based on your unique business rules, &amp; to develop patching strategies BEFORE you automate.</a:t>
            </a:r>
          </a:p>
          <a:p>
            <a:endParaRPr lang="en-US" dirty="0">
              <a:latin typeface="Museo Sans 300"/>
            </a:endParaRPr>
          </a:p>
          <a:p>
            <a:r>
              <a:rPr lang="en-US" dirty="0">
                <a:latin typeface="Museo Sans 300"/>
              </a:rPr>
              <a:t>Humans should set the strategy and processes for vulnerability remediation and let software do the rest.</a:t>
            </a:r>
          </a:p>
          <a:p>
            <a:endParaRPr lang="en-US" dirty="0">
              <a:latin typeface="Museo Sans 300"/>
            </a:endParaRPr>
          </a:p>
          <a:p>
            <a:r>
              <a:rPr lang="en-US" dirty="0">
                <a:latin typeface="Museo Sans 300"/>
              </a:rPr>
              <a:t>The only way this works is if you can get incredibly granular in setting those rules so they can align with the unique rules and complexities of your business.</a:t>
            </a:r>
          </a:p>
          <a:p>
            <a:endParaRPr lang="en-US" dirty="0">
              <a:latin typeface="Museo Sans 300"/>
            </a:endParaRPr>
          </a:p>
          <a:p>
            <a:r>
              <a:rPr lang="en-US" dirty="0">
                <a:latin typeface="Museo Sans 300"/>
              </a:rPr>
              <a:t>That is why it is important to ask vendors if they support patch customization by:</a:t>
            </a:r>
          </a:p>
          <a:p>
            <a:pPr marL="301981" indent="-301981">
              <a:buFont typeface="Arial" panose="020B0604020202020204" pitchFamily="34" charset="0"/>
              <a:buChar char="•"/>
            </a:pPr>
            <a:r>
              <a:rPr lang="en-US" dirty="0">
                <a:latin typeface="Museo Sans 300" panose="02000000000000000000" pitchFamily="50" charset="0"/>
              </a:rPr>
              <a:t>Geography &amp; Locations</a:t>
            </a:r>
          </a:p>
          <a:p>
            <a:pPr marL="301981" indent="-301981">
              <a:buFont typeface="Arial" panose="020B0604020202020204" pitchFamily="34" charset="0"/>
              <a:buChar char="•"/>
            </a:pPr>
            <a:r>
              <a:rPr lang="en-US" dirty="0">
                <a:latin typeface="Museo Sans 300" panose="02000000000000000000" pitchFamily="50" charset="0"/>
              </a:rPr>
              <a:t>Business Units</a:t>
            </a:r>
          </a:p>
          <a:p>
            <a:pPr marL="301981" indent="-301981">
              <a:buFont typeface="Arial" panose="020B0604020202020204" pitchFamily="34" charset="0"/>
              <a:buChar char="•"/>
            </a:pPr>
            <a:r>
              <a:rPr lang="en-US" dirty="0">
                <a:latin typeface="Museo Sans 300" panose="02000000000000000000" pitchFamily="50" charset="0"/>
              </a:rPr>
              <a:t>Devices, Servers, Groups &amp; Types</a:t>
            </a:r>
          </a:p>
          <a:p>
            <a:pPr marL="301981" indent="-301981">
              <a:buFont typeface="Arial" panose="020B0604020202020204" pitchFamily="34" charset="0"/>
              <a:buChar char="•"/>
            </a:pPr>
            <a:r>
              <a:rPr lang="en-US" dirty="0">
                <a:latin typeface="Museo Sans 300" panose="02000000000000000000" pitchFamily="50" charset="0"/>
              </a:rPr>
              <a:t>Test Groups</a:t>
            </a:r>
          </a:p>
          <a:p>
            <a:pPr marL="301981" indent="-301981">
              <a:buFont typeface="Arial" panose="020B0604020202020204" pitchFamily="34" charset="0"/>
              <a:buChar char="•"/>
            </a:pPr>
            <a:r>
              <a:rPr lang="en-US" dirty="0">
                <a:latin typeface="Museo Sans 300" panose="02000000000000000000" pitchFamily="50" charset="0"/>
              </a:rPr>
              <a:t>Tiered Deployments </a:t>
            </a:r>
          </a:p>
          <a:p>
            <a:pPr marL="301981" indent="-301981">
              <a:buFont typeface="Arial" panose="020B0604020202020204" pitchFamily="34" charset="0"/>
              <a:buChar char="•"/>
            </a:pPr>
            <a:r>
              <a:rPr lang="en-US" dirty="0">
                <a:latin typeface="Museo Sans 300" panose="02000000000000000000" pitchFamily="50" charset="0"/>
              </a:rPr>
              <a:t>Schedules/Maintenance Windows</a:t>
            </a:r>
          </a:p>
          <a:p>
            <a:pPr marL="301981" indent="-301981">
              <a:buFont typeface="Arial" panose="020B0604020202020204" pitchFamily="34" charset="0"/>
              <a:buChar char="•"/>
            </a:pPr>
            <a:r>
              <a:rPr lang="en-US" dirty="0">
                <a:latin typeface="Museo Sans 300" panose="02000000000000000000" pitchFamily="50" charset="0"/>
              </a:rPr>
              <a:t>Notifications</a:t>
            </a:r>
          </a:p>
          <a:p>
            <a:endParaRPr lang="en-US" dirty="0">
              <a:latin typeface="Museo Sans 300"/>
            </a:endParaRPr>
          </a:p>
          <a:p>
            <a:endParaRPr lang="en-US" dirty="0">
              <a:latin typeface="Museo Sans 300"/>
            </a:endParaRPr>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10</a:t>
            </a:fld>
            <a:endParaRPr lang="en-US"/>
          </a:p>
        </p:txBody>
      </p:sp>
    </p:spTree>
    <p:extLst>
      <p:ext uri="{BB962C8B-B14F-4D97-AF65-F5344CB8AC3E}">
        <p14:creationId xmlns:p14="http://schemas.microsoft.com/office/powerpoint/2010/main" val="4211153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identified your vulnerabilities and set up your patching strategies it is time to automate those patch deployments.</a:t>
            </a:r>
          </a:p>
          <a:p>
            <a:endParaRPr lang="en-US" dirty="0"/>
          </a:p>
          <a:p>
            <a:pPr defTabSz="966338">
              <a:defRPr/>
            </a:pPr>
            <a:r>
              <a:rPr lang="en-US" dirty="0"/>
              <a:t>We have already shown you all the reasons you need to use automation to remediate vulnerabilities faster and reduce risks. </a:t>
            </a:r>
            <a:r>
              <a:rPr lang="en-US" dirty="0">
                <a:latin typeface="Museo Sans 300" panose="02000000000000000000" pitchFamily="50" charset="0"/>
              </a:rPr>
              <a:t>The best practices here is to schedule and prioritize automated patch deployments using real-time vulnerability data to ensure all critical vulnerabilities are patched immediately.</a:t>
            </a:r>
          </a:p>
          <a:p>
            <a:pPr defTabSz="966338">
              <a:defRPr/>
            </a:pPr>
            <a:endParaRPr lang="en-US" dirty="0">
              <a:latin typeface="Museo Sans 300" panose="02000000000000000000" pitchFamily="50" charset="0"/>
            </a:endParaRPr>
          </a:p>
          <a:p>
            <a:pPr defTabSz="966338">
              <a:defRPr/>
            </a:pPr>
            <a:r>
              <a:rPr lang="en-US" dirty="0">
                <a:latin typeface="Museo Sans 300" panose="02000000000000000000" pitchFamily="50" charset="0"/>
              </a:rPr>
              <a:t>If you are evaluating vendors in this space ask them if they can</a:t>
            </a:r>
          </a:p>
          <a:p>
            <a:pPr marL="301981" indent="-301981">
              <a:buFont typeface="Arial" panose="020B0604020202020204" pitchFamily="34" charset="0"/>
              <a:buChar char="•"/>
            </a:pPr>
            <a:r>
              <a:rPr lang="en-US" dirty="0">
                <a:latin typeface="Museo Sans 300" panose="02000000000000000000" pitchFamily="50" charset="0"/>
              </a:rPr>
              <a:t>Support multi-level approvals management checks prior to deployment</a:t>
            </a:r>
          </a:p>
          <a:p>
            <a:pPr marL="301981" indent="-301981">
              <a:buFont typeface="Arial" panose="020B0604020202020204" pitchFamily="34" charset="0"/>
              <a:buChar char="•"/>
            </a:pPr>
            <a:r>
              <a:rPr lang="en-US" dirty="0">
                <a:latin typeface="Museo Sans 300" panose="02000000000000000000" pitchFamily="50" charset="0"/>
              </a:rPr>
              <a:t>Offer patch exception handling and custom installation settings </a:t>
            </a:r>
          </a:p>
          <a:p>
            <a:pPr defTabSz="966338">
              <a:defRPr/>
            </a:pPr>
            <a:endParaRPr lang="en-US" dirty="0">
              <a:latin typeface="Museo Sans 300" panose="02000000000000000000" pitchFamily="50" charset="0"/>
            </a:endParaRPr>
          </a:p>
          <a:p>
            <a:pPr defTabSz="966338">
              <a:defRPr/>
            </a:pPr>
            <a:r>
              <a:rPr lang="en-US" dirty="0">
                <a:latin typeface="Museo Sans 300" panose="02000000000000000000" pitchFamily="50" charset="0"/>
              </a:rPr>
              <a:t>So that you can automate fast but always under control.</a:t>
            </a:r>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11</a:t>
            </a:fld>
            <a:endParaRPr lang="en-US"/>
          </a:p>
        </p:txBody>
      </p:sp>
    </p:spTree>
    <p:extLst>
      <p:ext uri="{BB962C8B-B14F-4D97-AF65-F5344CB8AC3E}">
        <p14:creationId xmlns:p14="http://schemas.microsoft.com/office/powerpoint/2010/main" val="32622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controls, we all know that patches can break things. This is why it is important that to move from reactive to proactive you must continuously monitor the employee experience and ensure controls are in place for when things go wrong.</a:t>
            </a:r>
          </a:p>
          <a:p>
            <a:endParaRPr lang="en-US" dirty="0"/>
          </a:p>
          <a:p>
            <a:r>
              <a:rPr lang="en-US" dirty="0"/>
              <a:t>Autonomous patching vendors need to deliver flexible controls that let you:</a:t>
            </a:r>
          </a:p>
          <a:p>
            <a:pPr marL="301981" indent="-301981">
              <a:buFont typeface="Arial" panose="020B0604020202020204" pitchFamily="34" charset="0"/>
              <a:buChar char="•"/>
            </a:pPr>
            <a:r>
              <a:rPr lang="en-US" dirty="0">
                <a:latin typeface="Museo Sans 300" panose="02000000000000000000" pitchFamily="50" charset="0"/>
              </a:rPr>
              <a:t>Pause, cancel, and rollback patches</a:t>
            </a:r>
          </a:p>
          <a:p>
            <a:pPr marL="301981" indent="-301981">
              <a:buFont typeface="Arial" panose="020B0604020202020204" pitchFamily="34" charset="0"/>
              <a:buChar char="•"/>
            </a:pPr>
            <a:r>
              <a:rPr lang="en-US" dirty="0">
                <a:latin typeface="Museo Sans 300" panose="02000000000000000000" pitchFamily="50" charset="0"/>
              </a:rPr>
              <a:t>Notify employees, executives, or administrators about patch deployments</a:t>
            </a:r>
          </a:p>
          <a:p>
            <a:pPr marL="301981" indent="-301981">
              <a:buFont typeface="Arial" panose="020B0604020202020204" pitchFamily="34" charset="0"/>
              <a:buChar char="•"/>
            </a:pPr>
            <a:r>
              <a:rPr lang="en-US" dirty="0">
                <a:latin typeface="Museo Sans 300" panose="02000000000000000000" pitchFamily="50" charset="0"/>
              </a:rPr>
              <a:t>Apply a configuration change instead of a patch</a:t>
            </a:r>
          </a:p>
          <a:p>
            <a:pPr marL="301981" indent="-301981">
              <a:buFont typeface="Arial" panose="020B0604020202020204" pitchFamily="34" charset="0"/>
              <a:buChar char="•"/>
            </a:pPr>
            <a:r>
              <a:rPr lang="en-US" dirty="0">
                <a:latin typeface="Museo Sans 300" panose="02000000000000000000" pitchFamily="50" charset="0"/>
              </a:rPr>
              <a:t>Gather user sentiment data on patches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12</a:t>
            </a:fld>
            <a:endParaRPr lang="en-US"/>
          </a:p>
        </p:txBody>
      </p:sp>
    </p:spTree>
    <p:extLst>
      <p:ext uri="{BB962C8B-B14F-4D97-AF65-F5344CB8AC3E}">
        <p14:creationId xmlns:p14="http://schemas.microsoft.com/office/powerpoint/2010/main" val="3497561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through the whole vulnerability identification and patching process, you need visibility in your progress through real-time reporting and dashboards.</a:t>
            </a:r>
          </a:p>
          <a:p>
            <a:r>
              <a:rPr lang="en-US" dirty="0">
                <a:latin typeface="Museo Sans 300" panose="02000000000000000000" pitchFamily="50" charset="0"/>
              </a:rPr>
              <a:t>Consistently review dashboards and reports for instant analysis into patching metrics, risk, compliance and more</a:t>
            </a:r>
          </a:p>
          <a:p>
            <a:r>
              <a:rPr lang="en-US" dirty="0"/>
              <a:t>And ask your vendors</a:t>
            </a:r>
          </a:p>
          <a:p>
            <a:pPr marL="301981" indent="-301981">
              <a:buFont typeface="Arial" panose="020B0604020202020204" pitchFamily="34" charset="0"/>
              <a:buChar char="•"/>
            </a:pPr>
            <a:r>
              <a:rPr lang="en-US" dirty="0">
                <a:latin typeface="Museo Sans 300" panose="02000000000000000000" pitchFamily="50" charset="0"/>
              </a:rPr>
              <a:t>What reporting do you deliver? Is it real time?</a:t>
            </a:r>
          </a:p>
          <a:p>
            <a:pPr marL="301981" indent="-301981">
              <a:buFont typeface="Arial" panose="020B0604020202020204" pitchFamily="34" charset="0"/>
              <a:buChar char="•"/>
            </a:pPr>
            <a:r>
              <a:rPr lang="en-US" dirty="0">
                <a:latin typeface="Museo Sans 300" panose="02000000000000000000" pitchFamily="50" charset="0"/>
              </a:rPr>
              <a:t>Is it easy to take action on information in dashboards?</a:t>
            </a:r>
          </a:p>
          <a:p>
            <a:pPr marL="301981" indent="-301981">
              <a:buFont typeface="Arial" panose="020B0604020202020204" pitchFamily="34" charset="0"/>
              <a:buChar char="•"/>
            </a:pPr>
            <a:endParaRPr lang="en-US" dirty="0">
              <a:latin typeface="Museo Sans 300" panose="02000000000000000000" pitchFamily="50" charset="0"/>
            </a:endParaRPr>
          </a:p>
        </p:txBody>
      </p:sp>
      <p:sp>
        <p:nvSpPr>
          <p:cNvPr id="4" name="Slide Number Placeholder 3"/>
          <p:cNvSpPr>
            <a:spLocks noGrp="1"/>
          </p:cNvSpPr>
          <p:nvPr>
            <p:ph type="sldNum" sz="quarter" idx="5"/>
          </p:nvPr>
        </p:nvSpPr>
        <p:spPr/>
        <p:txBody>
          <a:bodyPr/>
          <a:lstStyle/>
          <a:p>
            <a:fld id="{830CB422-1C33-CB43-B2F9-92730F80FF20}" type="slidenum">
              <a:rPr lang="en-US" smtClean="0"/>
              <a:t>13</a:t>
            </a:fld>
            <a:endParaRPr lang="en-US"/>
          </a:p>
        </p:txBody>
      </p:sp>
    </p:spTree>
    <p:extLst>
      <p:ext uri="{BB962C8B-B14F-4D97-AF65-F5344CB8AC3E}">
        <p14:creationId xmlns:p14="http://schemas.microsoft.com/office/powerpoint/2010/main" val="441161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30CB422-1C33-CB43-B2F9-92730F80FF20}" type="slidenum">
              <a:rPr lang="en-GB" smtClean="0"/>
              <a:t>14</a:t>
            </a:fld>
            <a:endParaRPr lang="en-GB"/>
          </a:p>
        </p:txBody>
      </p:sp>
    </p:spTree>
    <p:extLst>
      <p:ext uri="{BB962C8B-B14F-4D97-AF65-F5344CB8AC3E}">
        <p14:creationId xmlns:p14="http://schemas.microsoft.com/office/powerpoint/2010/main" val="1900324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15</a:t>
            </a:fld>
            <a:endParaRPr lang="en-US"/>
          </a:p>
        </p:txBody>
      </p:sp>
    </p:spTree>
    <p:extLst>
      <p:ext uri="{BB962C8B-B14F-4D97-AF65-F5344CB8AC3E}">
        <p14:creationId xmlns:p14="http://schemas.microsoft.com/office/powerpoint/2010/main" val="3373973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Referral Program</a:t>
            </a:r>
          </a:p>
        </p:txBody>
      </p:sp>
      <p:sp>
        <p:nvSpPr>
          <p:cNvPr id="4" name="Slide Number Placeholder 3"/>
          <p:cNvSpPr>
            <a:spLocks noGrp="1"/>
          </p:cNvSpPr>
          <p:nvPr>
            <p:ph type="sldNum" sz="quarter" idx="5"/>
          </p:nvPr>
        </p:nvSpPr>
        <p:spPr/>
        <p:txBody>
          <a:bodyPr/>
          <a:lstStyle/>
          <a:p>
            <a:fld id="{830CB422-1C33-CB43-B2F9-92730F80FF20}" type="slidenum">
              <a:rPr lang="en-US" smtClean="0"/>
              <a:t>16</a:t>
            </a:fld>
            <a:endParaRPr lang="en-US"/>
          </a:p>
        </p:txBody>
      </p:sp>
    </p:spTree>
    <p:extLst>
      <p:ext uri="{BB962C8B-B14F-4D97-AF65-F5344CB8AC3E}">
        <p14:creationId xmlns:p14="http://schemas.microsoft.com/office/powerpoint/2010/main" val="852785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17</a:t>
            </a:fld>
            <a:endParaRPr lang="en-US"/>
          </a:p>
        </p:txBody>
      </p:sp>
    </p:spTree>
    <p:extLst>
      <p:ext uri="{BB962C8B-B14F-4D97-AF65-F5344CB8AC3E}">
        <p14:creationId xmlns:p14="http://schemas.microsoft.com/office/powerpoint/2010/main" val="1618892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19</a:t>
            </a:fld>
            <a:endParaRPr lang="en-US"/>
          </a:p>
        </p:txBody>
      </p:sp>
    </p:spTree>
    <p:extLst>
      <p:ext uri="{BB962C8B-B14F-4D97-AF65-F5344CB8AC3E}">
        <p14:creationId xmlns:p14="http://schemas.microsoft.com/office/powerpoint/2010/main" val="2810533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20</a:t>
            </a:fld>
            <a:endParaRPr lang="en-US"/>
          </a:p>
        </p:txBody>
      </p:sp>
    </p:spTree>
    <p:extLst>
      <p:ext uri="{BB962C8B-B14F-4D97-AF65-F5344CB8AC3E}">
        <p14:creationId xmlns:p14="http://schemas.microsoft.com/office/powerpoint/2010/main" val="3748239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ptos" panose="020B0004020202020204" pitchFamily="34" charset="0"/>
            </a:endParaRPr>
          </a:p>
          <a:p>
            <a:pPr marL="181188" indent="-181188">
              <a:buFont typeface="Arial" panose="020B0604020202020204" pitchFamily="34" charset="0"/>
              <a:buChar char="•"/>
            </a:pPr>
            <a:r>
              <a:rPr lang="en-US" sz="1300" kern="100" dirty="0">
                <a:latin typeface="Aptos" panose="020B0004020202020204" pitchFamily="34" charset="0"/>
                <a:ea typeface="Aptos" panose="020B0004020202020204" pitchFamily="34" charset="0"/>
                <a:cs typeface="Aptos" panose="020B0004020202020204" pitchFamily="34" charset="0"/>
              </a:rPr>
              <a:t>So, who are Adaptiva? We work with IT and cybersecurity leaders who want to fully automate their approach to patch and endpoint management.</a:t>
            </a:r>
          </a:p>
          <a:p>
            <a:pPr marL="181188" indent="-181188">
              <a:buFont typeface="Arial" panose="020B0604020202020204" pitchFamily="34" charset="0"/>
              <a:buChar char="•"/>
            </a:pPr>
            <a:r>
              <a:rPr lang="en-US" sz="1300" kern="100" dirty="0">
                <a:latin typeface="Aptos" panose="020B0004020202020204" pitchFamily="34" charset="0"/>
                <a:ea typeface="Aptos" panose="020B0004020202020204" pitchFamily="34" charset="0"/>
                <a:cs typeface="Aptos" panose="020B0004020202020204" pitchFamily="34" charset="0"/>
              </a:rPr>
              <a:t>Our product is called OneSite, and it is a platform for endpoint management solutions, including OneSite Patch.</a:t>
            </a:r>
          </a:p>
          <a:p>
            <a:pPr marL="181188" indent="-181188">
              <a:buFont typeface="Arial" panose="020B0604020202020204" pitchFamily="34" charset="0"/>
              <a:buChar char="•"/>
            </a:pPr>
            <a:r>
              <a:rPr lang="en-US" sz="1300" dirty="0">
                <a:solidFill>
                  <a:srgbClr val="202020"/>
                </a:solidFill>
                <a:latin typeface="Aptos" panose="020B0004020202020204" pitchFamily="34" charset="0"/>
                <a:cs typeface="Times New Roman" panose="02020603050405020304" pitchFamily="18" charset="0"/>
              </a:rPr>
              <a:t>Our team has extensive enterprise IT experience, we have experts—who were system administrators and led IT teams at enterprise organizations.</a:t>
            </a:r>
          </a:p>
          <a:p>
            <a:pPr marL="181188" indent="-181188">
              <a:buFont typeface="Arial" panose="020B0604020202020204" pitchFamily="34" charset="0"/>
              <a:buChar char="•"/>
            </a:pPr>
            <a:r>
              <a:rPr lang="en-US" sz="1300" dirty="0">
                <a:solidFill>
                  <a:srgbClr val="202020"/>
                </a:solidFill>
                <a:latin typeface="Aptos" panose="020B0004020202020204" pitchFamily="34" charset="0"/>
                <a:cs typeface="Times New Roman" panose="02020603050405020304" pitchFamily="18" charset="0"/>
              </a:rPr>
              <a:t>Adaptiva has been around for 20 years working with hundreds of the largest organizations across the world and we have a long list of satisfied customers, including some of the largest retailers, all the top banks, and companies like FedEx, USPS, and Coca Cola.</a:t>
            </a:r>
          </a:p>
          <a:p>
            <a:pPr marL="181188" indent="-181188">
              <a:buFont typeface="Arial" panose="020B0604020202020204" pitchFamily="34" charset="0"/>
              <a:buChar char="•"/>
            </a:pPr>
            <a:endParaRPr lang="en-US" sz="1300" dirty="0">
              <a:solidFill>
                <a:srgbClr val="202020"/>
              </a:solidFill>
              <a:latin typeface="Aptos" panose="020B0004020202020204" pitchFamily="34" charset="0"/>
              <a:cs typeface="Times New Roman" panose="02020603050405020304" pitchFamily="18" charset="0"/>
            </a:endParaRPr>
          </a:p>
          <a:p>
            <a:endParaRPr lang="en-US" sz="1300" dirty="0">
              <a:solidFill>
                <a:srgbClr val="202020"/>
              </a:solidFill>
              <a:latin typeface="Aptos" panose="020B0004020202020204" pitchFamily="34" charset="0"/>
              <a:cs typeface="Times New Roman" panose="02020603050405020304" pitchFamily="18" charset="0"/>
            </a:endParaRPr>
          </a:p>
          <a:p>
            <a:endParaRPr lang="en-US" sz="1500" dirty="0">
              <a:solidFill>
                <a:srgbClr val="202020"/>
              </a:solidFill>
              <a:latin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2</a:t>
            </a:fld>
            <a:endParaRPr lang="en-US"/>
          </a:p>
        </p:txBody>
      </p:sp>
    </p:spTree>
    <p:extLst>
      <p:ext uri="{BB962C8B-B14F-4D97-AF65-F5344CB8AC3E}">
        <p14:creationId xmlns:p14="http://schemas.microsoft.com/office/powerpoint/2010/main" val="3366672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00" dirty="0">
                <a:latin typeface="Aptos" panose="020B0004020202020204" pitchFamily="34" charset="0"/>
                <a:ea typeface="Aptos" panose="020B0004020202020204" pitchFamily="34" charset="0"/>
                <a:cs typeface="Aptos" panose="020B0004020202020204" pitchFamily="34" charset="0"/>
              </a:rPr>
              <a:t>Here are just a few examples of the customers that we work with across the world.</a:t>
            </a:r>
            <a:endParaRPr lang="en-US" sz="1400" dirty="0">
              <a:solidFill>
                <a:srgbClr val="202020"/>
              </a:solidFill>
              <a:latin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3</a:t>
            </a:fld>
            <a:endParaRPr lang="en-US"/>
          </a:p>
        </p:txBody>
      </p:sp>
    </p:spTree>
    <p:extLst>
      <p:ext uri="{BB962C8B-B14F-4D97-AF65-F5344CB8AC3E}">
        <p14:creationId xmlns:p14="http://schemas.microsoft.com/office/powerpoint/2010/main" val="1355317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sz="1100" dirty="0">
                <a:latin typeface="Aptos" panose="020B0004020202020204" pitchFamily="34" charset="0"/>
              </a:rPr>
              <a:t>Adaptiva is the autonomous endpoint management company – we make it easy to patch and manage endpoints at speed and scale.</a:t>
            </a:r>
          </a:p>
          <a:p>
            <a:pPr marL="181240" indent="-181240" defTabSz="966612">
              <a:buFont typeface="Arial" panose="020B0604020202020204" pitchFamily="34" charset="0"/>
              <a:buChar char="•"/>
              <a:defRPr/>
            </a:pPr>
            <a:r>
              <a:rPr lang="en-US" sz="1100" dirty="0">
                <a:latin typeface="Aptos" panose="020B0004020202020204" pitchFamily="34" charset="0"/>
              </a:rPr>
              <a:t>All of our solutions are built on the OneSite Platform – which helps increase speed of remediation and content delivery while reducing infrastructure.</a:t>
            </a:r>
          </a:p>
          <a:p>
            <a:pPr marL="181240" indent="-181240" defTabSz="966612">
              <a:buFont typeface="Arial" panose="020B0604020202020204" pitchFamily="34" charset="0"/>
              <a:buChar char="•"/>
              <a:defRPr/>
            </a:pPr>
            <a:r>
              <a:rPr lang="en-US" sz="1100" dirty="0">
                <a:latin typeface="Aptos" panose="020B0004020202020204" pitchFamily="34" charset="0"/>
              </a:rPr>
              <a:t>The OneSite Platform </a:t>
            </a:r>
            <a:r>
              <a:rPr lang="en-US" sz="1100" kern="0" dirty="0">
                <a:solidFill>
                  <a:srgbClr val="000000"/>
                </a:solidFill>
                <a:latin typeface="Aptos" panose="020B0004020202020204" pitchFamily="34" charset="0"/>
                <a:ea typeface="Yu Mincho" panose="02020400000000000000" pitchFamily="18" charset="-128"/>
                <a:cs typeface="Arial" panose="020B0604020202020204" pitchFamily="34" charset="0"/>
              </a:rPr>
              <a:t>uses secure P2P architecture, adaptive orchestration, and serverless storage to help automate, adapt and accelerate endpoint management. </a:t>
            </a:r>
          </a:p>
          <a:p>
            <a:pPr marL="181240" indent="-181240" defTabSz="966612">
              <a:buFont typeface="Arial" panose="020B0604020202020204" pitchFamily="34" charset="0"/>
              <a:buChar char="•"/>
              <a:defRPr/>
            </a:pPr>
            <a:r>
              <a:rPr lang="en-US" sz="1100" kern="0" dirty="0">
                <a:solidFill>
                  <a:srgbClr val="000000"/>
                </a:solidFill>
                <a:latin typeface="Aptos" panose="020B0004020202020204" pitchFamily="34" charset="0"/>
                <a:ea typeface="Yu Mincho" panose="02020400000000000000" pitchFamily="18" charset="-128"/>
                <a:cs typeface="Arial" panose="020B0604020202020204" pitchFamily="34" charset="0"/>
              </a:rPr>
              <a:t>Each of our solutions, including OneSite patch are built with these capabilities. </a:t>
            </a:r>
            <a:endParaRPr lang="en-US" sz="1100" dirty="0">
              <a:latin typeface="Aptos" panose="020B00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4</a:t>
            </a:fld>
            <a:endParaRPr lang="en-US"/>
          </a:p>
        </p:txBody>
      </p:sp>
    </p:spTree>
    <p:extLst>
      <p:ext uri="{BB962C8B-B14F-4D97-AF65-F5344CB8AC3E}">
        <p14:creationId xmlns:p14="http://schemas.microsoft.com/office/powerpoint/2010/main" val="930578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c31ac76ef2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g2c31ac76ef2_0_4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Let’s talk about the issue we are faced with today!</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Adversaries are faster. The Cyber Crime business is booming. And your endpoints are still a critical attack vector.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When it comes to the speed of the adversary, year-over-year they’ve gotten even faster, with no signs of slowing down. It only takes 62 minutes for an attacker to land on the first endpoint in your environment and then begin to move laterally across the network. CrowdStrike call this metric the breakout time, and it has been reducing every year. Imagine what will happen when they begin to use AI more.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Cyber criminals are buying illegal access to organizations that other cybercriminals are selling on forums and the dark web, and CrowdStrike observed a 147% increase in the number of ads for selling credentials. A cyber criminal doesn’t need to be technical expertanymore, they just need to login with stolen credentials, the equivalent of walking in through the front door. </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90% of all successful attacks continue to begin on the endpoint. This means, it’s a key areas we need visibilty on and protect. We need to make sure endpoints are secure and compliant. But unfortunelty, it’s taking organsations t0o long to patch.</a:t>
            </a:r>
            <a:endParaRPr dirty="0">
              <a:solidFill>
                <a:schemeClr val="dk1"/>
              </a:solidFill>
            </a:endParaRPr>
          </a:p>
        </p:txBody>
      </p:sp>
      <p:sp>
        <p:nvSpPr>
          <p:cNvPr id="907" name="Google Shape;907;g2c31ac76ef2_0_4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 sz="1200">
                <a:solidFill>
                  <a:schemeClr val="dk1"/>
                </a:solidFill>
              </a:rPr>
              <a:t>5</a:t>
            </a:fld>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1534" indent="-191534">
              <a:buFont typeface="Arial" panose="020B0604020202020204" pitchFamily="34" charset="0"/>
              <a:buChar char="•"/>
            </a:pPr>
            <a:r>
              <a:rPr lang="en-US" dirty="0">
                <a:latin typeface="Aptos" panose="020B0004020202020204" pitchFamily="34" charset="0"/>
              </a:rPr>
              <a:t>According to Gartner, most organizations are taking a month or more to reach 90% patch compliance.</a:t>
            </a:r>
          </a:p>
          <a:p>
            <a:pPr marL="191534" indent="-191534" defTabSz="1021516">
              <a:buFont typeface="Arial" panose="020B0604020202020204" pitchFamily="34" charset="0"/>
              <a:buChar char="•"/>
              <a:defRPr/>
            </a:pPr>
            <a:r>
              <a:rPr lang="en-US" dirty="0">
                <a:latin typeface="Aptos" panose="020B0004020202020204" pitchFamily="34" charset="0"/>
              </a:rPr>
              <a:t>The problem here is that the longer devices are unpatched the more they are at risk.</a:t>
            </a:r>
          </a:p>
          <a:p>
            <a:pPr marL="191534" indent="-191534" defTabSz="1021516">
              <a:buFont typeface="Arial" panose="020B0604020202020204" pitchFamily="34" charset="0"/>
              <a:buChar char="•"/>
              <a:defRPr/>
            </a:pPr>
            <a:r>
              <a:rPr lang="en-US" dirty="0">
                <a:latin typeface="Aptos" panose="020B0004020202020204" pitchFamily="34" charset="0"/>
              </a:rPr>
              <a:t>But why is it taking so long to patch? It’s a manual process filled with delays and roadblocks that leave critical vulnerabilities unpatched. </a:t>
            </a:r>
          </a:p>
          <a:p>
            <a:pPr marL="191534" indent="-191534">
              <a:buFont typeface="Arial" panose="020B0604020202020204" pitchFamily="34" charset="0"/>
              <a:buChar char="•"/>
            </a:pPr>
            <a:r>
              <a:rPr lang="en-US" dirty="0">
                <a:latin typeface="Aptos" panose="020B0004020202020204" pitchFamily="34" charset="0"/>
              </a:rPr>
              <a:t>The Endless Cycle is a long tedious process to deploy patches. And it is done for every single patch that has to be deployed – making it an endless cycle, a treadmill.</a:t>
            </a:r>
          </a:p>
          <a:p>
            <a:pPr marL="191534" indent="-191534">
              <a:buFont typeface="Arial" panose="020B0604020202020204" pitchFamily="34" charset="0"/>
              <a:buChar char="•"/>
            </a:pPr>
            <a:r>
              <a:rPr lang="en-US" dirty="0">
                <a:latin typeface="Aptos" panose="020B0004020202020204" pitchFamily="34" charset="0"/>
              </a:rPr>
              <a:t>This doesn’t even include the process of finding the patch, researching to determine if the patch is a priority, making sure you are downloading the patch from a valid website before you go through the deployment process etc.</a:t>
            </a:r>
          </a:p>
          <a:p>
            <a:pPr marL="191534" indent="-191534">
              <a:buFont typeface="Arial" panose="020B0604020202020204" pitchFamily="34" charset="0"/>
              <a:buChar char="•"/>
            </a:pPr>
            <a:r>
              <a:rPr lang="en-US" dirty="0">
                <a:latin typeface="Aptos" panose="020B0004020202020204" pitchFamily="34" charset="0"/>
              </a:rPr>
              <a:t>How long is it taking your organization to patch? </a:t>
            </a:r>
          </a:p>
          <a:p>
            <a:pPr marL="191534" indent="-191534">
              <a:buFont typeface="Arial" panose="020B0604020202020204" pitchFamily="34" charset="0"/>
              <a:buChar char="•"/>
            </a:pPr>
            <a:r>
              <a:rPr lang="en-US" dirty="0">
                <a:latin typeface="Aptos" panose="020B0004020202020204" pitchFamily="34" charset="0"/>
              </a:rPr>
              <a:t>It’s important to think about accelerating that process</a:t>
            </a:r>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6</a:t>
            </a:fld>
            <a:endParaRPr lang="en-US"/>
          </a:p>
        </p:txBody>
      </p:sp>
    </p:spTree>
    <p:extLst>
      <p:ext uri="{BB962C8B-B14F-4D97-AF65-F5344CB8AC3E}">
        <p14:creationId xmlns:p14="http://schemas.microsoft.com/office/powerpoint/2010/main" val="1405353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Organizations need to make this shift from cautiously and slowly reacting to identified vulnerabilities, to rapidly and proactively patching them before they are exploited. But how do we do that?</a:t>
            </a:r>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7</a:t>
            </a:fld>
            <a:endParaRPr lang="en-US"/>
          </a:p>
        </p:txBody>
      </p:sp>
    </p:spTree>
    <p:extLst>
      <p:ext uri="{BB962C8B-B14F-4D97-AF65-F5344CB8AC3E}">
        <p14:creationId xmlns:p14="http://schemas.microsoft.com/office/powerpoint/2010/main" val="217911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what we are going to discuss today. How to achieve proactive patching automatically through the integration of Vulnerability Management solutions with </a:t>
            </a:r>
            <a:r>
              <a:rPr lang="en-US" dirty="0" err="1"/>
              <a:t>Adaptiva’s</a:t>
            </a:r>
            <a:r>
              <a:rPr lang="en-US" dirty="0"/>
              <a:t> OneSite Patch.</a:t>
            </a:r>
          </a:p>
          <a:p>
            <a:pPr defTabSz="966338">
              <a:defRPr/>
            </a:pPr>
            <a:r>
              <a:rPr lang="en-US" dirty="0"/>
              <a:t>Through these integrations, such as Microsoft Defender and Falcon Exposure Management, you can </a:t>
            </a:r>
            <a:r>
              <a:rPr lang="en-US" sz="1300" dirty="0"/>
              <a:t>discover and prioritize vulnerabilities in real time, and OneSite Patch uses that threat intelligence to automatically remediate vulnerabilities.</a:t>
            </a:r>
          </a:p>
          <a:p>
            <a:pPr defTabSz="966338">
              <a:defRPr/>
            </a:pPr>
            <a:endParaRPr lang="en-US" sz="1300" dirty="0"/>
          </a:p>
          <a:p>
            <a:pPr defTabSz="966338">
              <a:defRPr/>
            </a:pPr>
            <a:r>
              <a:rPr lang="en-US" sz="1300" dirty="0"/>
              <a:t>This allows companies to identify their most critical vulnerabilities and fix them fast with patching precision. No one else on the market is uniting vulnerability management and autonomous patching like this at scale today, and we believe that this integration will help bridge the gap, between identifying vulnerabilities and remediating them.</a:t>
            </a:r>
          </a:p>
          <a:p>
            <a:pPr defTabSz="966338">
              <a:defRPr/>
            </a:pPr>
            <a:endParaRPr lang="en-US" sz="1300" dirty="0"/>
          </a:p>
          <a:p>
            <a:pPr defTabSz="966338">
              <a:defRPr/>
            </a:pPr>
            <a:r>
              <a:rPr lang="en-US" sz="1300" dirty="0"/>
              <a:t>We’ll start by talking about the first step of proactively discovering and assessing vulnerabilities and patches.  </a:t>
            </a:r>
          </a:p>
          <a:p>
            <a:pPr defTabSz="966338">
              <a:defRPr/>
            </a:pPr>
            <a:endParaRPr lang="en-US" sz="1300" dirty="0"/>
          </a:p>
          <a:p>
            <a:r>
              <a:rPr lang="en-US" dirty="0"/>
              <a:t>. </a:t>
            </a:r>
          </a:p>
        </p:txBody>
      </p:sp>
      <p:sp>
        <p:nvSpPr>
          <p:cNvPr id="4" name="Slide Number Placeholder 3"/>
          <p:cNvSpPr>
            <a:spLocks noGrp="1"/>
          </p:cNvSpPr>
          <p:nvPr>
            <p:ph type="sldNum" sz="quarter" idx="5"/>
          </p:nvPr>
        </p:nvSpPr>
        <p:spPr/>
        <p:txBody>
          <a:bodyPr/>
          <a:lstStyle/>
          <a:p>
            <a:fld id="{830CB422-1C33-CB43-B2F9-92730F80FF20}" type="slidenum">
              <a:rPr lang="en-US" smtClean="0"/>
              <a:t>8</a:t>
            </a:fld>
            <a:endParaRPr lang="en-US"/>
          </a:p>
        </p:txBody>
      </p:sp>
    </p:spTree>
    <p:extLst>
      <p:ext uri="{BB962C8B-B14F-4D97-AF65-F5344CB8AC3E}">
        <p14:creationId xmlns:p14="http://schemas.microsoft.com/office/powerpoint/2010/main" val="201942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companies can do, to stop being reactive to breaches, is to Proactively Discover &amp; Assess Vulnerabilities &amp; Patches….</a:t>
            </a:r>
          </a:p>
          <a:p>
            <a:endParaRPr lang="en-US" dirty="0"/>
          </a:p>
          <a:p>
            <a:r>
              <a:rPr lang="en-US" dirty="0"/>
              <a:t>This can be achieved through real-time identification of vulnerabilities and understanding their severity levels by using data from various sources, including CVEs, CVSS score, AI and more. This is built into OneSite Patch, but you can also pull in data from Defender or CrowdStrike.  </a:t>
            </a:r>
            <a:endParaRPr lang="en-US" dirty="0">
              <a:ea typeface="Inter"/>
            </a:endParaRPr>
          </a:p>
          <a:p>
            <a:endParaRPr lang="en-US" dirty="0"/>
          </a:p>
          <a:p>
            <a:r>
              <a:rPr lang="en-US" dirty="0"/>
              <a:t>Combine this with information on the latest patches available and you have a winning combination to act on those vulnerabilities.</a:t>
            </a:r>
          </a:p>
          <a:p>
            <a:endParaRPr lang="en-US" dirty="0"/>
          </a:p>
          <a:p>
            <a:r>
              <a:rPr lang="en-US" dirty="0"/>
              <a:t>If you are evaluating vendors in this space, make sure to ask them:</a:t>
            </a:r>
          </a:p>
          <a:p>
            <a:pPr marL="181188" indent="-181188">
              <a:spcAft>
                <a:spcPts val="845"/>
              </a:spcAft>
              <a:buFont typeface="Arial" panose="020B0604020202020204" pitchFamily="34" charset="0"/>
              <a:buChar char="•"/>
            </a:pPr>
            <a:r>
              <a:rPr lang="en-US" sz="1300" dirty="0"/>
              <a:t>Do they assess criticality factors for vulnerabilities? And if so, what data do they use for this?</a:t>
            </a:r>
          </a:p>
          <a:p>
            <a:pPr marL="181188" indent="-181188">
              <a:spcAft>
                <a:spcPts val="845"/>
              </a:spcAft>
              <a:buFont typeface="Arial" panose="020B0604020202020204" pitchFamily="34" charset="0"/>
              <a:buChar char="•"/>
            </a:pPr>
            <a:r>
              <a:rPr lang="en-US" sz="1300" dirty="0"/>
              <a:t>How up-to-date and large is their patching library?</a:t>
            </a:r>
          </a:p>
          <a:p>
            <a:endParaRPr lang="en-US" dirty="0"/>
          </a:p>
          <a:p>
            <a:r>
              <a:rPr lang="en-US" dirty="0"/>
              <a:t>For automation to work well, it needs to start with data and insights that help point it in the right direction and prioritize what matters most.</a:t>
            </a:r>
          </a:p>
          <a:p>
            <a:endParaRPr lang="en-US" dirty="0"/>
          </a:p>
          <a:p>
            <a:endParaRPr lang="en-US" dirty="0"/>
          </a:p>
        </p:txBody>
      </p:sp>
      <p:sp>
        <p:nvSpPr>
          <p:cNvPr id="4" name="Slide Number Placeholder 3"/>
          <p:cNvSpPr>
            <a:spLocks noGrp="1"/>
          </p:cNvSpPr>
          <p:nvPr>
            <p:ph type="sldNum" sz="quarter" idx="5"/>
          </p:nvPr>
        </p:nvSpPr>
        <p:spPr/>
        <p:txBody>
          <a:bodyPr/>
          <a:lstStyle/>
          <a:p>
            <a:fld id="{830CB422-1C33-CB43-B2F9-92730F80FF20}" type="slidenum">
              <a:rPr lang="en-US" smtClean="0"/>
              <a:t>9</a:t>
            </a:fld>
            <a:endParaRPr lang="en-US"/>
          </a:p>
        </p:txBody>
      </p:sp>
    </p:spTree>
    <p:extLst>
      <p:ext uri="{BB962C8B-B14F-4D97-AF65-F5344CB8AC3E}">
        <p14:creationId xmlns:p14="http://schemas.microsoft.com/office/powerpoint/2010/main" val="2212324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1 - Monogram Blue">
    <p:bg>
      <p:bgPr>
        <a:solidFill>
          <a:srgbClr val="0860B8"/>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0FC0588-6B82-1410-209B-800ECBC960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5125" y="846930"/>
            <a:ext cx="10570464" cy="5945886"/>
          </a:xfrm>
          <a:prstGeom prst="rect">
            <a:avLst/>
          </a:prstGeom>
        </p:spPr>
      </p:pic>
      <p:sp>
        <p:nvSpPr>
          <p:cNvPr id="2" name="Freeform: Shape 1">
            <a:extLst>
              <a:ext uri="{FF2B5EF4-FFF2-40B4-BE49-F238E27FC236}">
                <a16:creationId xmlns:a16="http://schemas.microsoft.com/office/drawing/2014/main" id="{70F0B9A3-4F2C-5905-3F3B-77D5C2AC56FD}"/>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1436F523-3FCC-9545-A99C-62475EE2B18A}"/>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7" name="Eyebrow">
            <a:extLst>
              <a:ext uri="{FF2B5EF4-FFF2-40B4-BE49-F238E27FC236}">
                <a16:creationId xmlns:a16="http://schemas.microsoft.com/office/drawing/2014/main" id="{981BF857-E2A4-8D0F-5862-DB5244791A7B}"/>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18" name="Copyright">
            <a:extLst>
              <a:ext uri="{FF2B5EF4-FFF2-40B4-BE49-F238E27FC236}">
                <a16:creationId xmlns:a16="http://schemas.microsoft.com/office/drawing/2014/main" id="{C274AFD3-B14D-54A9-F1E0-C7E18F941B2C}"/>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19" name="Subtitle 2">
            <a:extLst>
              <a:ext uri="{FF2B5EF4-FFF2-40B4-BE49-F238E27FC236}">
                <a16:creationId xmlns:a16="http://schemas.microsoft.com/office/drawing/2014/main" id="{201B2F1F-EAAC-32B5-568E-EA981C593EF3}"/>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0" name="Text Placeholder 12">
            <a:extLst>
              <a:ext uri="{FF2B5EF4-FFF2-40B4-BE49-F238E27FC236}">
                <a16:creationId xmlns:a16="http://schemas.microsoft.com/office/drawing/2014/main" id="{0BF25B0A-78DC-833D-51CA-6191F1E3C7C6}"/>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1" name="Text Placeholder 15">
            <a:extLst>
              <a:ext uri="{FF2B5EF4-FFF2-40B4-BE49-F238E27FC236}">
                <a16:creationId xmlns:a16="http://schemas.microsoft.com/office/drawing/2014/main" id="{4EF06FED-D24E-2812-9723-93C12BB4CF6C}"/>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sp>
        <p:nvSpPr>
          <p:cNvPr id="23" name="Title 1">
            <a:extLst>
              <a:ext uri="{FF2B5EF4-FFF2-40B4-BE49-F238E27FC236}">
                <a16:creationId xmlns:a16="http://schemas.microsoft.com/office/drawing/2014/main" id="{E4DDD5CA-5ABC-45C3-B7AF-54BD9356AD9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4" name="Text Placeholder 4">
            <a:extLst>
              <a:ext uri="{FF2B5EF4-FFF2-40B4-BE49-F238E27FC236}">
                <a16:creationId xmlns:a16="http://schemas.microsoft.com/office/drawing/2014/main" id="{8B5634EA-512F-864B-D003-11C8A9053006}"/>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pic>
        <p:nvPicPr>
          <p:cNvPr id="3" name="Graphic 2">
            <a:extLst>
              <a:ext uri="{FF2B5EF4-FFF2-40B4-BE49-F238E27FC236}">
                <a16:creationId xmlns:a16="http://schemas.microsoft.com/office/drawing/2014/main" id="{907AE992-853E-8329-3078-F9C8AF9EB1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199" y="639817"/>
            <a:ext cx="2536167" cy="565853"/>
          </a:xfrm>
          <a:prstGeom prst="rect">
            <a:avLst/>
          </a:prstGeom>
        </p:spPr>
      </p:pic>
      <p:pic>
        <p:nvPicPr>
          <p:cNvPr id="4" name="Graphic 3">
            <a:extLst>
              <a:ext uri="{FF2B5EF4-FFF2-40B4-BE49-F238E27FC236}">
                <a16:creationId xmlns:a16="http://schemas.microsoft.com/office/drawing/2014/main" id="{D761FBB2-79A6-2F48-FD25-20376CD1E16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5125" y="846930"/>
            <a:ext cx="10570464" cy="5945886"/>
          </a:xfrm>
          <a:prstGeom prst="rect">
            <a:avLst/>
          </a:prstGeom>
        </p:spPr>
      </p:pic>
      <p:sp>
        <p:nvSpPr>
          <p:cNvPr id="6" name="Freeform: Shape 5">
            <a:extLst>
              <a:ext uri="{FF2B5EF4-FFF2-40B4-BE49-F238E27FC236}">
                <a16:creationId xmlns:a16="http://schemas.microsoft.com/office/drawing/2014/main" id="{6C418F23-846D-773C-2A01-F742EDE730D2}"/>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D09FD7C8-CE50-A657-9B7D-AD75BFA43EAF}"/>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Copyright">
            <a:extLst>
              <a:ext uri="{FF2B5EF4-FFF2-40B4-BE49-F238E27FC236}">
                <a16:creationId xmlns:a16="http://schemas.microsoft.com/office/drawing/2014/main" id="{C283EE72-37A3-4F49-E0E5-BBB6DF201A16}"/>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pic>
        <p:nvPicPr>
          <p:cNvPr id="9" name="Graphic 8">
            <a:extLst>
              <a:ext uri="{FF2B5EF4-FFF2-40B4-BE49-F238E27FC236}">
                <a16:creationId xmlns:a16="http://schemas.microsoft.com/office/drawing/2014/main" id="{73D9CDC9-FBEA-D7D9-5BDE-B308962B7D9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4270923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10 - Need for Speed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6907A0B8-1EE0-FB8D-9D9E-4732E91E89C0}"/>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5F641796-BC4A-4610-E2E1-BE105AEB1D0E}"/>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itle 1">
            <a:extLst>
              <a:ext uri="{FF2B5EF4-FFF2-40B4-BE49-F238E27FC236}">
                <a16:creationId xmlns:a16="http://schemas.microsoft.com/office/drawing/2014/main" id="{39891724-C795-076A-5C37-F99188E90A82}"/>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C7B2AD40-54D6-BA68-630F-80AC19622AA1}"/>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131F6E59-54BE-B018-4EDA-F97717124727}"/>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B7DEDDA2-D5F3-FCBF-111B-68A0F73F55BA}"/>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2EC6FCFE-6630-8FD8-F49A-9F3EA091AEB2}"/>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84D0404F-10D7-72A0-C0E5-7BEABB8A16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
        <p:nvSpPr>
          <p:cNvPr id="5" name="Copyright">
            <a:extLst>
              <a:ext uri="{FF2B5EF4-FFF2-40B4-BE49-F238E27FC236}">
                <a16:creationId xmlns:a16="http://schemas.microsoft.com/office/drawing/2014/main" id="{1D850976-12B4-5182-A082-4BFD7CC03BBD}"/>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7" name="Freeform: Shape 6">
            <a:extLst>
              <a:ext uri="{FF2B5EF4-FFF2-40B4-BE49-F238E27FC236}">
                <a16:creationId xmlns:a16="http://schemas.microsoft.com/office/drawing/2014/main" id="{934B1E44-C6E4-EE76-5C18-F5C53C41A2E5}"/>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Freeform: Shape 9">
            <a:extLst>
              <a:ext uri="{FF2B5EF4-FFF2-40B4-BE49-F238E27FC236}">
                <a16:creationId xmlns:a16="http://schemas.microsoft.com/office/drawing/2014/main" id="{F48160E4-E1DC-B201-BBC8-F02FF6A8D3B5}"/>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1" name="Graphic 10">
            <a:extLst>
              <a:ext uri="{FF2B5EF4-FFF2-40B4-BE49-F238E27FC236}">
                <a16:creationId xmlns:a16="http://schemas.microsoft.com/office/drawing/2014/main" id="{438B6F83-5B0C-3AE2-B473-D6209581FDF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2541235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11 - Need for Speed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5" name="Freeform: Shape 4">
            <a:extLst>
              <a:ext uri="{FF2B5EF4-FFF2-40B4-BE49-F238E27FC236}">
                <a16:creationId xmlns:a16="http://schemas.microsoft.com/office/drawing/2014/main" id="{ED6A9412-663D-ACE3-1868-8A0C3853DA4A}"/>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7" name="Title 1">
            <a:extLst>
              <a:ext uri="{FF2B5EF4-FFF2-40B4-BE49-F238E27FC236}">
                <a16:creationId xmlns:a16="http://schemas.microsoft.com/office/drawing/2014/main" id="{24D67B28-84AD-C86B-BEA1-C534B1620E07}"/>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18" name="Text Placeholder 4">
            <a:extLst>
              <a:ext uri="{FF2B5EF4-FFF2-40B4-BE49-F238E27FC236}">
                <a16:creationId xmlns:a16="http://schemas.microsoft.com/office/drawing/2014/main" id="{2B1DD11B-E918-D355-AA30-BBCE16EDD9C3}"/>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19" name="Subtitle 2">
            <a:extLst>
              <a:ext uri="{FF2B5EF4-FFF2-40B4-BE49-F238E27FC236}">
                <a16:creationId xmlns:a16="http://schemas.microsoft.com/office/drawing/2014/main" id="{A210D242-B59E-38B3-317F-06D7D38C4CC8}"/>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0" name="Text Placeholder 12">
            <a:extLst>
              <a:ext uri="{FF2B5EF4-FFF2-40B4-BE49-F238E27FC236}">
                <a16:creationId xmlns:a16="http://schemas.microsoft.com/office/drawing/2014/main" id="{231FF1D3-EF08-64A7-7916-2A891F05BB5D}"/>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1" name="Text Placeholder 15">
            <a:extLst>
              <a:ext uri="{FF2B5EF4-FFF2-40B4-BE49-F238E27FC236}">
                <a16:creationId xmlns:a16="http://schemas.microsoft.com/office/drawing/2014/main" id="{D40E802D-6E0B-A494-F9BA-BDDC66DB7386}"/>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0BFA17DA-1008-79CD-41B1-5B4C7A15B1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
        <p:nvSpPr>
          <p:cNvPr id="3" name="Copyright">
            <a:extLst>
              <a:ext uri="{FF2B5EF4-FFF2-40B4-BE49-F238E27FC236}">
                <a16:creationId xmlns:a16="http://schemas.microsoft.com/office/drawing/2014/main" id="{29C75537-D075-2D30-7BFF-6738C1237440}"/>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4" name="Freeform: Shape 3">
            <a:extLst>
              <a:ext uri="{FF2B5EF4-FFF2-40B4-BE49-F238E27FC236}">
                <a16:creationId xmlns:a16="http://schemas.microsoft.com/office/drawing/2014/main" id="{59554BFD-F574-3747-4D09-857257D7DDBB}"/>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7" name="Graphic 6">
            <a:extLst>
              <a:ext uri="{FF2B5EF4-FFF2-40B4-BE49-F238E27FC236}">
                <a16:creationId xmlns:a16="http://schemas.microsoft.com/office/drawing/2014/main" id="{47C40595-6C27-8497-4987-B3ABAC9BA97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349706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12 - Need for Speed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4" name="Freeform: Shape 3">
            <a:extLst>
              <a:ext uri="{FF2B5EF4-FFF2-40B4-BE49-F238E27FC236}">
                <a16:creationId xmlns:a16="http://schemas.microsoft.com/office/drawing/2014/main" id="{8BEC8469-8C46-7DDD-AB0E-DD304F0758F3}"/>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AF849138-6975-4B2D-4FC5-6B68BBEDCF8D}"/>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Title 1">
            <a:extLst>
              <a:ext uri="{FF2B5EF4-FFF2-40B4-BE49-F238E27FC236}">
                <a16:creationId xmlns:a16="http://schemas.microsoft.com/office/drawing/2014/main" id="{D6805BB6-8E09-64BD-7650-D1094657965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9" name="Text Placeholder 4">
            <a:extLst>
              <a:ext uri="{FF2B5EF4-FFF2-40B4-BE49-F238E27FC236}">
                <a16:creationId xmlns:a16="http://schemas.microsoft.com/office/drawing/2014/main" id="{E69CF668-DE16-1867-FA7D-D37C895084D7}"/>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14" name="Subtitle 2">
            <a:extLst>
              <a:ext uri="{FF2B5EF4-FFF2-40B4-BE49-F238E27FC236}">
                <a16:creationId xmlns:a16="http://schemas.microsoft.com/office/drawing/2014/main" id="{8A96AD79-4C1F-D2F8-FB12-0754CEB27EA1}"/>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6" name="Text Placeholder 12">
            <a:extLst>
              <a:ext uri="{FF2B5EF4-FFF2-40B4-BE49-F238E27FC236}">
                <a16:creationId xmlns:a16="http://schemas.microsoft.com/office/drawing/2014/main" id="{6FE68E18-8C0E-3941-AC4C-F25F9EE53BF8}"/>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17" name="Text Placeholder 15">
            <a:extLst>
              <a:ext uri="{FF2B5EF4-FFF2-40B4-BE49-F238E27FC236}">
                <a16:creationId xmlns:a16="http://schemas.microsoft.com/office/drawing/2014/main" id="{29C52BA0-2DFC-AB8B-B4EC-52269B69CC42}"/>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DB757549-566D-9E96-6907-A71979C7AF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
        <p:nvSpPr>
          <p:cNvPr id="2" name="Copyright">
            <a:extLst>
              <a:ext uri="{FF2B5EF4-FFF2-40B4-BE49-F238E27FC236}">
                <a16:creationId xmlns:a16="http://schemas.microsoft.com/office/drawing/2014/main" id="{80EAE844-B232-8824-0081-D1CA57DA4241}"/>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10" name="Freeform: Shape 9">
            <a:extLst>
              <a:ext uri="{FF2B5EF4-FFF2-40B4-BE49-F238E27FC236}">
                <a16:creationId xmlns:a16="http://schemas.microsoft.com/office/drawing/2014/main" id="{565B0B8D-C4A1-01D9-F3EC-A28C6BC40482}"/>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1" name="Freeform: Shape 10">
            <a:extLst>
              <a:ext uri="{FF2B5EF4-FFF2-40B4-BE49-F238E27FC236}">
                <a16:creationId xmlns:a16="http://schemas.microsoft.com/office/drawing/2014/main" id="{F2FF9296-815D-51C7-3E4D-09398177F238}"/>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2" name="Graphic 11">
            <a:extLst>
              <a:ext uri="{FF2B5EF4-FFF2-40B4-BE49-F238E27FC236}">
                <a16:creationId xmlns:a16="http://schemas.microsoft.com/office/drawing/2014/main" id="{8CFB0231-9CEA-135C-BD52-7195FB0414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1725965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13 - Need for Speed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AEC6BDF-5B7C-DF21-52CE-9C30604ED122}"/>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Eyebrow">
            <a:extLst>
              <a:ext uri="{FF2B5EF4-FFF2-40B4-BE49-F238E27FC236}">
                <a16:creationId xmlns:a16="http://schemas.microsoft.com/office/drawing/2014/main" id="{5DA02BF9-F3F6-6CAB-A1D3-BAD324E18E15}"/>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9" name="Copyright">
            <a:extLst>
              <a:ext uri="{FF2B5EF4-FFF2-40B4-BE49-F238E27FC236}">
                <a16:creationId xmlns:a16="http://schemas.microsoft.com/office/drawing/2014/main" id="{F82E7CDC-B4E6-FE7D-32AE-BCFBEB14215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21" name="Title 1">
            <a:extLst>
              <a:ext uri="{FF2B5EF4-FFF2-40B4-BE49-F238E27FC236}">
                <a16:creationId xmlns:a16="http://schemas.microsoft.com/office/drawing/2014/main" id="{EF2364C3-50AD-885E-F85F-D088404FDAB7}"/>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2" name="Text Placeholder 4">
            <a:extLst>
              <a:ext uri="{FF2B5EF4-FFF2-40B4-BE49-F238E27FC236}">
                <a16:creationId xmlns:a16="http://schemas.microsoft.com/office/drawing/2014/main" id="{78B2370F-D54F-7AAA-845D-6E24C5175DEC}"/>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3" name="Subtitle 2">
            <a:extLst>
              <a:ext uri="{FF2B5EF4-FFF2-40B4-BE49-F238E27FC236}">
                <a16:creationId xmlns:a16="http://schemas.microsoft.com/office/drawing/2014/main" id="{F1F9019C-07EE-2E1E-7880-EE392B907A71}"/>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4" name="Text Placeholder 12">
            <a:extLst>
              <a:ext uri="{FF2B5EF4-FFF2-40B4-BE49-F238E27FC236}">
                <a16:creationId xmlns:a16="http://schemas.microsoft.com/office/drawing/2014/main" id="{D7E7C33C-9EE6-7554-8D26-4D79F05FD38A}"/>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5" name="Text Placeholder 15">
            <a:extLst>
              <a:ext uri="{FF2B5EF4-FFF2-40B4-BE49-F238E27FC236}">
                <a16:creationId xmlns:a16="http://schemas.microsoft.com/office/drawing/2014/main" id="{631AE465-B46C-3FB9-BCE5-FB4CDDE71E73}"/>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DBE116E6-3E54-1C1E-5E3C-3E70C630A1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
        <p:nvSpPr>
          <p:cNvPr id="3" name="Freeform: Shape 2">
            <a:extLst>
              <a:ext uri="{FF2B5EF4-FFF2-40B4-BE49-F238E27FC236}">
                <a16:creationId xmlns:a16="http://schemas.microsoft.com/office/drawing/2014/main" id="{4174BA49-CAD9-A687-8D17-D55F16142B79}"/>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Copyright">
            <a:extLst>
              <a:ext uri="{FF2B5EF4-FFF2-40B4-BE49-F238E27FC236}">
                <a16:creationId xmlns:a16="http://schemas.microsoft.com/office/drawing/2014/main" id="{ABFB9083-0A04-3A71-2E8D-387CD2AB7971}"/>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pic>
        <p:nvPicPr>
          <p:cNvPr id="6" name="Graphic 5">
            <a:extLst>
              <a:ext uri="{FF2B5EF4-FFF2-40B4-BE49-F238E27FC236}">
                <a16:creationId xmlns:a16="http://schemas.microsoft.com/office/drawing/2014/main" id="{93C45BBF-7D8F-78B0-341E-2BCDA8848B7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1707403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14 - Need for Speed 8">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E8E760C4-88F1-5E8A-8176-96FCD85A0FD3}"/>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Eyebrow">
            <a:extLst>
              <a:ext uri="{FF2B5EF4-FFF2-40B4-BE49-F238E27FC236}">
                <a16:creationId xmlns:a16="http://schemas.microsoft.com/office/drawing/2014/main" id="{9B3A1589-9BEE-7A7A-EDC2-582C3029E8B7}"/>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9" name="Copyright">
            <a:extLst>
              <a:ext uri="{FF2B5EF4-FFF2-40B4-BE49-F238E27FC236}">
                <a16:creationId xmlns:a16="http://schemas.microsoft.com/office/drawing/2014/main" id="{4AFE94DA-244C-23CC-AC06-0C23C1F8CA6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21" name="Title 1">
            <a:extLst>
              <a:ext uri="{FF2B5EF4-FFF2-40B4-BE49-F238E27FC236}">
                <a16:creationId xmlns:a16="http://schemas.microsoft.com/office/drawing/2014/main" id="{2FF5FD7F-1964-E559-4486-010F50F4CB4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2" name="Text Placeholder 4">
            <a:extLst>
              <a:ext uri="{FF2B5EF4-FFF2-40B4-BE49-F238E27FC236}">
                <a16:creationId xmlns:a16="http://schemas.microsoft.com/office/drawing/2014/main" id="{2FE9F4B0-D97B-7A41-BD62-8521BB0C7FE5}"/>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3" name="Subtitle 2">
            <a:extLst>
              <a:ext uri="{FF2B5EF4-FFF2-40B4-BE49-F238E27FC236}">
                <a16:creationId xmlns:a16="http://schemas.microsoft.com/office/drawing/2014/main" id="{910D9603-7786-8004-4E3C-FF42B6DEC30D}"/>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4" name="Text Placeholder 12">
            <a:extLst>
              <a:ext uri="{FF2B5EF4-FFF2-40B4-BE49-F238E27FC236}">
                <a16:creationId xmlns:a16="http://schemas.microsoft.com/office/drawing/2014/main" id="{2393BD19-1D4B-7469-97CF-62427E26B7D4}"/>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5" name="Text Placeholder 15">
            <a:extLst>
              <a:ext uri="{FF2B5EF4-FFF2-40B4-BE49-F238E27FC236}">
                <a16:creationId xmlns:a16="http://schemas.microsoft.com/office/drawing/2014/main" id="{FF8E87B3-AA1D-26E6-819A-CCA599B70570}"/>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D35D0443-381A-8163-C5C6-5F2D2D29C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
        <p:nvSpPr>
          <p:cNvPr id="3" name="Freeform: Shape 2">
            <a:extLst>
              <a:ext uri="{FF2B5EF4-FFF2-40B4-BE49-F238E27FC236}">
                <a16:creationId xmlns:a16="http://schemas.microsoft.com/office/drawing/2014/main" id="{74A21800-C23F-D5DC-1A86-93E27AD042C8}"/>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Copyright">
            <a:extLst>
              <a:ext uri="{FF2B5EF4-FFF2-40B4-BE49-F238E27FC236}">
                <a16:creationId xmlns:a16="http://schemas.microsoft.com/office/drawing/2014/main" id="{35E0C32A-43A0-760E-5E65-65CC5726E091}"/>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pic>
        <p:nvPicPr>
          <p:cNvPr id="6" name="Graphic 5">
            <a:extLst>
              <a:ext uri="{FF2B5EF4-FFF2-40B4-BE49-F238E27FC236}">
                <a16:creationId xmlns:a16="http://schemas.microsoft.com/office/drawing/2014/main" id="{06A28340-0EBB-83A9-ED1F-AACDA1DA03E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412931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15 - Need for Speed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FB1613D-C04E-7336-7427-9865C2BEC2C5}"/>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Eyebrow">
            <a:extLst>
              <a:ext uri="{FF2B5EF4-FFF2-40B4-BE49-F238E27FC236}">
                <a16:creationId xmlns:a16="http://schemas.microsoft.com/office/drawing/2014/main" id="{2AC39C31-BDCD-8B15-4963-C3DD0DFFA607}"/>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9" name="Copyright">
            <a:extLst>
              <a:ext uri="{FF2B5EF4-FFF2-40B4-BE49-F238E27FC236}">
                <a16:creationId xmlns:a16="http://schemas.microsoft.com/office/drawing/2014/main" id="{FC7D737F-AB72-93D3-6C13-2115208FE296}"/>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21" name="Title 1">
            <a:extLst>
              <a:ext uri="{FF2B5EF4-FFF2-40B4-BE49-F238E27FC236}">
                <a16:creationId xmlns:a16="http://schemas.microsoft.com/office/drawing/2014/main" id="{F5B48FFC-424D-26CB-A41D-7208F959A95F}"/>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2" name="Text Placeholder 4">
            <a:extLst>
              <a:ext uri="{FF2B5EF4-FFF2-40B4-BE49-F238E27FC236}">
                <a16:creationId xmlns:a16="http://schemas.microsoft.com/office/drawing/2014/main" id="{97ACB248-A15A-6B65-C02A-4849FD4128CC}"/>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3" name="Subtitle 2">
            <a:extLst>
              <a:ext uri="{FF2B5EF4-FFF2-40B4-BE49-F238E27FC236}">
                <a16:creationId xmlns:a16="http://schemas.microsoft.com/office/drawing/2014/main" id="{083C816E-D0A0-C671-FDF2-131FDF9C19CF}"/>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4" name="Text Placeholder 12">
            <a:extLst>
              <a:ext uri="{FF2B5EF4-FFF2-40B4-BE49-F238E27FC236}">
                <a16:creationId xmlns:a16="http://schemas.microsoft.com/office/drawing/2014/main" id="{22FAD923-EA82-79D0-C3BA-E4D6E6425B6C}"/>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5" name="Text Placeholder 15">
            <a:extLst>
              <a:ext uri="{FF2B5EF4-FFF2-40B4-BE49-F238E27FC236}">
                <a16:creationId xmlns:a16="http://schemas.microsoft.com/office/drawing/2014/main" id="{10B2FB03-B78F-4B67-5DA5-101F088125EE}"/>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471C56DA-1A14-3CBB-1303-1DD5FAB083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
        <p:nvSpPr>
          <p:cNvPr id="3" name="Freeform: Shape 2">
            <a:extLst>
              <a:ext uri="{FF2B5EF4-FFF2-40B4-BE49-F238E27FC236}">
                <a16:creationId xmlns:a16="http://schemas.microsoft.com/office/drawing/2014/main" id="{4F3DC6F6-C484-8215-2646-EECAF231ABF3}"/>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Copyright">
            <a:extLst>
              <a:ext uri="{FF2B5EF4-FFF2-40B4-BE49-F238E27FC236}">
                <a16:creationId xmlns:a16="http://schemas.microsoft.com/office/drawing/2014/main" id="{2DE7FB5C-5466-C07B-AB08-CB13D7C47CEF}"/>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pic>
        <p:nvPicPr>
          <p:cNvPr id="6" name="Graphic 5">
            <a:extLst>
              <a:ext uri="{FF2B5EF4-FFF2-40B4-BE49-F238E27FC236}">
                <a16:creationId xmlns:a16="http://schemas.microsoft.com/office/drawing/2014/main" id="{74C6A08C-7DEB-176E-D17B-C18FD07F136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105008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16 - Need for Speed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bg1"/>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7" name="Freeform: Shape 6">
            <a:extLst>
              <a:ext uri="{FF2B5EF4-FFF2-40B4-BE49-F238E27FC236}">
                <a16:creationId xmlns:a16="http://schemas.microsoft.com/office/drawing/2014/main" id="{AD5E5071-52B6-C78B-5924-5A23675B7B16}"/>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7" name="Title 1">
            <a:extLst>
              <a:ext uri="{FF2B5EF4-FFF2-40B4-BE49-F238E27FC236}">
                <a16:creationId xmlns:a16="http://schemas.microsoft.com/office/drawing/2014/main" id="{D0AF481F-FE30-FD58-CF75-1D4B134B3DB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18" name="Text Placeholder 4">
            <a:extLst>
              <a:ext uri="{FF2B5EF4-FFF2-40B4-BE49-F238E27FC236}">
                <a16:creationId xmlns:a16="http://schemas.microsoft.com/office/drawing/2014/main" id="{5AEBF1AE-1A8E-F52D-0DDB-7DE5F538A90F}"/>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19" name="Subtitle 2">
            <a:extLst>
              <a:ext uri="{FF2B5EF4-FFF2-40B4-BE49-F238E27FC236}">
                <a16:creationId xmlns:a16="http://schemas.microsoft.com/office/drawing/2014/main" id="{53FCC402-0B3B-A556-FD71-5E812D6F4E35}"/>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0" name="Text Placeholder 12">
            <a:extLst>
              <a:ext uri="{FF2B5EF4-FFF2-40B4-BE49-F238E27FC236}">
                <a16:creationId xmlns:a16="http://schemas.microsoft.com/office/drawing/2014/main" id="{40642CDB-E991-9276-20E8-32EBA7AD86BF}"/>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1" name="Text Placeholder 15">
            <a:extLst>
              <a:ext uri="{FF2B5EF4-FFF2-40B4-BE49-F238E27FC236}">
                <a16:creationId xmlns:a16="http://schemas.microsoft.com/office/drawing/2014/main" id="{A3EB0B72-06E8-CC69-65A8-486614A5635A}"/>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AD119019-4D32-92A7-D50A-DB2677BD20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
        <p:nvSpPr>
          <p:cNvPr id="3" name="Copyright">
            <a:extLst>
              <a:ext uri="{FF2B5EF4-FFF2-40B4-BE49-F238E27FC236}">
                <a16:creationId xmlns:a16="http://schemas.microsoft.com/office/drawing/2014/main" id="{258241C2-0A1B-F12D-D96C-01EF848F2325}"/>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4" name="Freeform: Shape 3">
            <a:extLst>
              <a:ext uri="{FF2B5EF4-FFF2-40B4-BE49-F238E27FC236}">
                <a16:creationId xmlns:a16="http://schemas.microsoft.com/office/drawing/2014/main" id="{EAD5D070-0780-A237-5197-79FE94AA8A05}"/>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5" name="Graphic 4">
            <a:extLst>
              <a:ext uri="{FF2B5EF4-FFF2-40B4-BE49-F238E27FC236}">
                <a16:creationId xmlns:a16="http://schemas.microsoft.com/office/drawing/2014/main" id="{7B9652E1-9348-499F-2A79-3CBF9244037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1486506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Co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hasCustomPrompt="1"/>
          </p:nvPr>
        </p:nvSpPr>
        <p:spPr>
          <a:xfrm>
            <a:off x="457200" y="685800"/>
            <a:ext cx="8382000" cy="768485"/>
          </a:xfrm>
        </p:spPr>
        <p:txBody>
          <a:bodyPr/>
          <a:lstStyle>
            <a:lvl1pPr>
              <a:defRPr/>
            </a:lvl1pPr>
          </a:lstStyle>
          <a:p>
            <a:r>
              <a:rPr lang="en-US"/>
              <a:t>Click to edit </a:t>
            </a:r>
            <a:br>
              <a:rPr lang="en-US"/>
            </a:br>
            <a:r>
              <a:rPr lang="en-US"/>
              <a:t>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057400"/>
            <a:ext cx="8382000" cy="3505200"/>
          </a:xfrm>
        </p:spPr>
        <p:txBody>
          <a:bodyPr/>
          <a:lstStyle>
            <a:lvl1pPr>
              <a:defRPr>
                <a:latin typeface="Museo Sans 300" panose="02000000000000000000" pitchFamily="50"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Shape 9">
            <a:extLst>
              <a:ext uri="{FF2B5EF4-FFF2-40B4-BE49-F238E27FC236}">
                <a16:creationId xmlns:a16="http://schemas.microsoft.com/office/drawing/2014/main" id="{7E319297-E5D6-0C1A-AF44-7ED85B1DE1C0}"/>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1" name="Freeform: Shape 10">
            <a:extLst>
              <a:ext uri="{FF2B5EF4-FFF2-40B4-BE49-F238E27FC236}">
                <a16:creationId xmlns:a16="http://schemas.microsoft.com/office/drawing/2014/main" id="{93FD1D08-2950-1EA4-B948-4080AC634772}"/>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3" name="Rectangle 2">
            <a:extLst>
              <a:ext uri="{FF2B5EF4-FFF2-40B4-BE49-F238E27FC236}">
                <a16:creationId xmlns:a16="http://schemas.microsoft.com/office/drawing/2014/main" id="{38130FF4-4DB1-BFB0-1860-F85EE4B4113F}"/>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23755406-5F86-FEDA-8F90-FEDEBA2167A2}"/>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BB56EA59-44AF-9E24-A162-92442D5C2FD6}"/>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Rectangle 7">
            <a:extLst>
              <a:ext uri="{FF2B5EF4-FFF2-40B4-BE49-F238E27FC236}">
                <a16:creationId xmlns:a16="http://schemas.microsoft.com/office/drawing/2014/main" id="{01A3C01C-F5E6-6ECC-72E5-612A17E107F2}"/>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56587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32" userDrawn="1">
          <p15:clr>
            <a:srgbClr val="FBAE40"/>
          </p15:clr>
        </p15:guide>
        <p15:guide id="6" orient="horz" pos="1296" userDrawn="1">
          <p15:clr>
            <a:srgbClr val="FBAE40"/>
          </p15:clr>
        </p15:guide>
        <p15:guide id="7" orient="horz" pos="3744" userDrawn="1">
          <p15:clr>
            <a:srgbClr val="FBAE40"/>
          </p15:clr>
        </p15:guide>
        <p15:guide id="8" pos="556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Col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112776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reeform: Shape 4">
            <a:extLst>
              <a:ext uri="{FF2B5EF4-FFF2-40B4-BE49-F238E27FC236}">
                <a16:creationId xmlns:a16="http://schemas.microsoft.com/office/drawing/2014/main" id="{BAF86C88-0027-BA30-583E-07E1D2056B9C}"/>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B2844B3B-4629-CE0E-74E4-695B75005801}"/>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Rectangle 7">
            <a:extLst>
              <a:ext uri="{FF2B5EF4-FFF2-40B4-BE49-F238E27FC236}">
                <a16:creationId xmlns:a16="http://schemas.microsoft.com/office/drawing/2014/main" id="{63B3E3C9-37EF-469F-A2D7-378FB07CFB3E}"/>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8EED4B17-687C-0076-41FF-B7DFAF9FFD9A}"/>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Freeform: Shape 8">
            <a:extLst>
              <a:ext uri="{FF2B5EF4-FFF2-40B4-BE49-F238E27FC236}">
                <a16:creationId xmlns:a16="http://schemas.microsoft.com/office/drawing/2014/main" id="{BADC2D97-2EB9-327D-7D99-64273CDAE3B4}"/>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Rectangle 9">
            <a:extLst>
              <a:ext uri="{FF2B5EF4-FFF2-40B4-BE49-F238E27FC236}">
                <a16:creationId xmlns:a16="http://schemas.microsoft.com/office/drawing/2014/main" id="{92A64E80-DF04-2E53-C106-B36E6203BB0E}"/>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95278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432" userDrawn="1">
          <p15:clr>
            <a:srgbClr val="FBAE40"/>
          </p15:clr>
        </p15:guide>
        <p15:guide id="5" orient="horz" pos="1296" userDrawn="1">
          <p15:clr>
            <a:srgbClr val="FBAE40"/>
          </p15:clr>
        </p15:guide>
        <p15:guide id="6" orient="horz" pos="37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Col Content">
    <p:spTree>
      <p:nvGrpSpPr>
        <p:cNvPr id="1" name=""/>
        <p:cNvGrpSpPr/>
        <p:nvPr/>
      </p:nvGrpSpPr>
      <p:grpSpPr>
        <a:xfrm>
          <a:off x="0" y="0"/>
          <a:ext cx="0" cy="0"/>
          <a:chOff x="0" y="0"/>
          <a:chExt cx="0" cy="0"/>
        </a:xfrm>
      </p:grpSpPr>
      <p:sp>
        <p:nvSpPr>
          <p:cNvPr id="11" name="Rectangle: Diagonal Corners Snipped 10">
            <a:extLst>
              <a:ext uri="{FF2B5EF4-FFF2-40B4-BE49-F238E27FC236}">
                <a16:creationId xmlns:a16="http://schemas.microsoft.com/office/drawing/2014/main" id="{CD220A60-E9CF-29D8-9E4C-968FBB1A23F0}"/>
              </a:ext>
            </a:extLst>
          </p:cNvPr>
          <p:cNvSpPr/>
          <p:nvPr/>
        </p:nvSpPr>
        <p:spPr>
          <a:xfrm>
            <a:off x="455676" y="2056957"/>
            <a:ext cx="5522976"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2" name="Rectangle: Diagonal Corners Snipped 11">
            <a:extLst>
              <a:ext uri="{FF2B5EF4-FFF2-40B4-BE49-F238E27FC236}">
                <a16:creationId xmlns:a16="http://schemas.microsoft.com/office/drawing/2014/main" id="{3DAF2387-BB61-CFD7-2213-E22B773BF76C}"/>
              </a:ext>
            </a:extLst>
          </p:cNvPr>
          <p:cNvSpPr/>
          <p:nvPr/>
        </p:nvSpPr>
        <p:spPr>
          <a:xfrm>
            <a:off x="6208776" y="2056957"/>
            <a:ext cx="5522976"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5676" y="2057400"/>
            <a:ext cx="5522976" cy="3505200"/>
          </a:xfrm>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08776" y="2057400"/>
            <a:ext cx="5524500" cy="3505200"/>
          </a:xfrm>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reeform: Shape 12">
            <a:extLst>
              <a:ext uri="{FF2B5EF4-FFF2-40B4-BE49-F238E27FC236}">
                <a16:creationId xmlns:a16="http://schemas.microsoft.com/office/drawing/2014/main" id="{B8DA65C6-7F35-D120-1868-CA1E310B191A}"/>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4" name="Freeform: Shape 13">
            <a:extLst>
              <a:ext uri="{FF2B5EF4-FFF2-40B4-BE49-F238E27FC236}">
                <a16:creationId xmlns:a16="http://schemas.microsoft.com/office/drawing/2014/main" id="{EB038043-484B-ED38-92F5-1446F95F3D7C}"/>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Rectangle 4">
            <a:extLst>
              <a:ext uri="{FF2B5EF4-FFF2-40B4-BE49-F238E27FC236}">
                <a16:creationId xmlns:a16="http://schemas.microsoft.com/office/drawing/2014/main" id="{D9F7B53A-6977-A23E-3477-35240389D168}"/>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4" name="Rectangle: Diagonal Corners Snipped 3">
            <a:extLst>
              <a:ext uri="{FF2B5EF4-FFF2-40B4-BE49-F238E27FC236}">
                <a16:creationId xmlns:a16="http://schemas.microsoft.com/office/drawing/2014/main" id="{00A4BB56-9020-EC62-C5A6-951AF7CBCAEC}"/>
              </a:ext>
            </a:extLst>
          </p:cNvPr>
          <p:cNvSpPr/>
          <p:nvPr userDrawn="1"/>
        </p:nvSpPr>
        <p:spPr>
          <a:xfrm>
            <a:off x="455676" y="2056957"/>
            <a:ext cx="5522976"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7" name="Rectangle: Diagonal Corners Snipped 6">
            <a:extLst>
              <a:ext uri="{FF2B5EF4-FFF2-40B4-BE49-F238E27FC236}">
                <a16:creationId xmlns:a16="http://schemas.microsoft.com/office/drawing/2014/main" id="{DECE7615-0880-6089-2FE2-F637303DA4E7}"/>
              </a:ext>
            </a:extLst>
          </p:cNvPr>
          <p:cNvSpPr/>
          <p:nvPr userDrawn="1"/>
        </p:nvSpPr>
        <p:spPr>
          <a:xfrm>
            <a:off x="6208776" y="2056957"/>
            <a:ext cx="5522976"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8" name="Freeform: Shape 7">
            <a:extLst>
              <a:ext uri="{FF2B5EF4-FFF2-40B4-BE49-F238E27FC236}">
                <a16:creationId xmlns:a16="http://schemas.microsoft.com/office/drawing/2014/main" id="{0FD61A31-F24D-A73D-4832-C424F15B30B2}"/>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Freeform: Shape 9">
            <a:extLst>
              <a:ext uri="{FF2B5EF4-FFF2-40B4-BE49-F238E27FC236}">
                <a16:creationId xmlns:a16="http://schemas.microsoft.com/office/drawing/2014/main" id="{93CC1002-95A9-E289-1468-6241D164E904}"/>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5" name="Rectangle 14">
            <a:extLst>
              <a:ext uri="{FF2B5EF4-FFF2-40B4-BE49-F238E27FC236}">
                <a16:creationId xmlns:a16="http://schemas.microsoft.com/office/drawing/2014/main" id="{742F45E5-1D4A-8F53-EE5A-C925D74C8500}"/>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700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32" userDrawn="1">
          <p15:clr>
            <a:srgbClr val="FBAE40"/>
          </p15:clr>
        </p15:guide>
        <p15:guide id="6" orient="horz" pos="1296" userDrawn="1">
          <p15:clr>
            <a:srgbClr val="FBAE40"/>
          </p15:clr>
        </p15:guide>
        <p15:guide id="7" orient="horz" pos="3744" userDrawn="1">
          <p15:clr>
            <a:srgbClr val="FBAE40"/>
          </p15:clr>
        </p15:guide>
        <p15:guide id="8" pos="3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2 - Monogram Whi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8E89D84-F5A9-4771-5B34-0F9AD9CEF0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309" y="861111"/>
            <a:ext cx="10573264" cy="5947462"/>
          </a:xfrm>
          <a:prstGeom prst="rect">
            <a:avLst/>
          </a:prstGeom>
        </p:spPr>
      </p:pic>
      <p:sp>
        <p:nvSpPr>
          <p:cNvPr id="5" name="Eyebrow">
            <a:extLst>
              <a:ext uri="{FF2B5EF4-FFF2-40B4-BE49-F238E27FC236}">
                <a16:creationId xmlns:a16="http://schemas.microsoft.com/office/drawing/2014/main" id="{C07D805C-6C31-A824-7748-239ECBB0F3ED}"/>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7" name="Copyright">
            <a:extLst>
              <a:ext uri="{FF2B5EF4-FFF2-40B4-BE49-F238E27FC236}">
                <a16:creationId xmlns:a16="http://schemas.microsoft.com/office/drawing/2014/main" id="{55CBE3D1-871A-D184-104F-D8B5492AEE46}"/>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8A06A7E4-3CEC-1D8D-768D-DD1A7A2017C9}"/>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6" name="Freeform: Shape 5">
            <a:extLst>
              <a:ext uri="{FF2B5EF4-FFF2-40B4-BE49-F238E27FC236}">
                <a16:creationId xmlns:a16="http://schemas.microsoft.com/office/drawing/2014/main" id="{699628A0-CC41-3BD8-FF56-20B66CFB01D8}"/>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8" name="Graphic 7">
            <a:extLst>
              <a:ext uri="{FF2B5EF4-FFF2-40B4-BE49-F238E27FC236}">
                <a16:creationId xmlns:a16="http://schemas.microsoft.com/office/drawing/2014/main" id="{AC7E1BBD-9BD8-B1F5-EDF1-AED5CF1F0C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 y="640080"/>
            <a:ext cx="2532888" cy="565121"/>
          </a:xfrm>
          <a:prstGeom prst="rect">
            <a:avLst/>
          </a:prstGeom>
        </p:spPr>
      </p:pic>
      <p:sp>
        <p:nvSpPr>
          <p:cNvPr id="9" name="Title 1">
            <a:extLst>
              <a:ext uri="{FF2B5EF4-FFF2-40B4-BE49-F238E27FC236}">
                <a16:creationId xmlns:a16="http://schemas.microsoft.com/office/drawing/2014/main" id="{C5C4909C-DC33-F63C-5F6F-635F92F45BCA}"/>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321141AD-D5F9-B541-460B-16C3B608BC60}"/>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7" name="Subtitle 2">
            <a:extLst>
              <a:ext uri="{FF2B5EF4-FFF2-40B4-BE49-F238E27FC236}">
                <a16:creationId xmlns:a16="http://schemas.microsoft.com/office/drawing/2014/main" id="{93F6BC45-4DDA-A0A6-AEA7-A34123F73566}"/>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8" name="Text Placeholder 12">
            <a:extLst>
              <a:ext uri="{FF2B5EF4-FFF2-40B4-BE49-F238E27FC236}">
                <a16:creationId xmlns:a16="http://schemas.microsoft.com/office/drawing/2014/main" id="{D586E7A8-B555-A774-4A79-08A7E0AFA007}"/>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9" name="Text Placeholder 15">
            <a:extLst>
              <a:ext uri="{FF2B5EF4-FFF2-40B4-BE49-F238E27FC236}">
                <a16:creationId xmlns:a16="http://schemas.microsoft.com/office/drawing/2014/main" id="{399B1E73-BCBD-D3A1-6786-C1356EF81E51}"/>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A06E1482-0E0C-879C-3279-E6402774318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309" y="861111"/>
            <a:ext cx="10573264" cy="5947462"/>
          </a:xfrm>
          <a:prstGeom prst="rect">
            <a:avLst/>
          </a:prstGeom>
        </p:spPr>
      </p:pic>
      <p:sp>
        <p:nvSpPr>
          <p:cNvPr id="4" name="Copyright">
            <a:extLst>
              <a:ext uri="{FF2B5EF4-FFF2-40B4-BE49-F238E27FC236}">
                <a16:creationId xmlns:a16="http://schemas.microsoft.com/office/drawing/2014/main" id="{2190C7A6-982F-698A-DC3F-277DA42B98DB}"/>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10" name="Freeform: Shape 9">
            <a:extLst>
              <a:ext uri="{FF2B5EF4-FFF2-40B4-BE49-F238E27FC236}">
                <a16:creationId xmlns:a16="http://schemas.microsoft.com/office/drawing/2014/main" id="{4EFB4D22-38CE-27A8-400E-987870EA96A3}"/>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1" name="Freeform: Shape 10">
            <a:extLst>
              <a:ext uri="{FF2B5EF4-FFF2-40B4-BE49-F238E27FC236}">
                <a16:creationId xmlns:a16="http://schemas.microsoft.com/office/drawing/2014/main" id="{70C3C8E5-3B4D-435D-0F5F-6CEC7A59F7E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3" name="Graphic 12">
            <a:extLst>
              <a:ext uri="{FF2B5EF4-FFF2-40B4-BE49-F238E27FC236}">
                <a16:creationId xmlns:a16="http://schemas.microsoft.com/office/drawing/2014/main" id="{5AB8C7EA-1049-8411-9BED-0A0B8F7760A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1772174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Col Content">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9C5CAB39-748C-A031-7653-77815D39E7BC}"/>
              </a:ext>
            </a:extLst>
          </p:cNvPr>
          <p:cNvSpPr/>
          <p:nvPr/>
        </p:nvSpPr>
        <p:spPr>
          <a:xfrm>
            <a:off x="457200" y="2057400"/>
            <a:ext cx="3600005"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3602736" cy="3505200"/>
          </a:xfrm>
        </p:spPr>
        <p:txBody>
          <a:bodyPr lIns="182880" tIns="182880" rIns="182880" bIns="182880"/>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Rectangle: Diagonal Corners Snipped 23">
            <a:extLst>
              <a:ext uri="{FF2B5EF4-FFF2-40B4-BE49-F238E27FC236}">
                <a16:creationId xmlns:a16="http://schemas.microsoft.com/office/drawing/2014/main" id="{E42E9F39-A4A1-5499-012B-197233D31E4E}"/>
              </a:ext>
            </a:extLst>
          </p:cNvPr>
          <p:cNvSpPr/>
          <p:nvPr/>
        </p:nvSpPr>
        <p:spPr>
          <a:xfrm>
            <a:off x="4291013" y="2057400"/>
            <a:ext cx="3600005"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25" name="Rectangle: Diagonal Corners Snipped 24">
            <a:extLst>
              <a:ext uri="{FF2B5EF4-FFF2-40B4-BE49-F238E27FC236}">
                <a16:creationId xmlns:a16="http://schemas.microsoft.com/office/drawing/2014/main" id="{2FCF3B43-B145-93CA-5999-E56907BD7837}"/>
              </a:ext>
            </a:extLst>
          </p:cNvPr>
          <p:cNvSpPr/>
          <p:nvPr/>
        </p:nvSpPr>
        <p:spPr>
          <a:xfrm>
            <a:off x="8124826" y="2057400"/>
            <a:ext cx="3600005"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057400"/>
            <a:ext cx="3600005" cy="3505200"/>
          </a:xfrm>
        </p:spPr>
        <p:txBody>
          <a:bodyPr lIns="182880" tIns="182880" rIns="182880" bIns="182880"/>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057400"/>
            <a:ext cx="3603625" cy="3505200"/>
          </a:xfrm>
        </p:spPr>
        <p:txBody>
          <a:bodyPr lIns="182880" tIns="182880" rIns="182880"/>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11" name="Freeform: Shape 10">
            <a:extLst>
              <a:ext uri="{FF2B5EF4-FFF2-40B4-BE49-F238E27FC236}">
                <a16:creationId xmlns:a16="http://schemas.microsoft.com/office/drawing/2014/main" id="{63C026DD-B92E-39F0-8FCE-0C47564772E0}"/>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Freeform: Shape 11">
            <a:extLst>
              <a:ext uri="{FF2B5EF4-FFF2-40B4-BE49-F238E27FC236}">
                <a16:creationId xmlns:a16="http://schemas.microsoft.com/office/drawing/2014/main" id="{B8393B18-F287-0B2A-D745-3084C60AA49F}"/>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Rectangle 7">
            <a:extLst>
              <a:ext uri="{FF2B5EF4-FFF2-40B4-BE49-F238E27FC236}">
                <a16:creationId xmlns:a16="http://schemas.microsoft.com/office/drawing/2014/main" id="{6A98BEA0-5539-96B4-993D-B25048A6A668}"/>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5" name="Rectangle: Diagonal Corners Snipped 4">
            <a:extLst>
              <a:ext uri="{FF2B5EF4-FFF2-40B4-BE49-F238E27FC236}">
                <a16:creationId xmlns:a16="http://schemas.microsoft.com/office/drawing/2014/main" id="{957E7775-49A3-A6D4-2C91-93AA574EEEE3}"/>
              </a:ext>
            </a:extLst>
          </p:cNvPr>
          <p:cNvSpPr/>
          <p:nvPr userDrawn="1"/>
        </p:nvSpPr>
        <p:spPr>
          <a:xfrm>
            <a:off x="457200" y="2057400"/>
            <a:ext cx="3600005"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0" name="Rectangle: Diagonal Corners Snipped 9">
            <a:extLst>
              <a:ext uri="{FF2B5EF4-FFF2-40B4-BE49-F238E27FC236}">
                <a16:creationId xmlns:a16="http://schemas.microsoft.com/office/drawing/2014/main" id="{0F1967FE-C7D2-F853-FE66-81785996E47B}"/>
              </a:ext>
            </a:extLst>
          </p:cNvPr>
          <p:cNvSpPr/>
          <p:nvPr userDrawn="1"/>
        </p:nvSpPr>
        <p:spPr>
          <a:xfrm>
            <a:off x="4291013" y="2057400"/>
            <a:ext cx="3600005"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3" name="Rectangle: Diagonal Corners Snipped 12">
            <a:extLst>
              <a:ext uri="{FF2B5EF4-FFF2-40B4-BE49-F238E27FC236}">
                <a16:creationId xmlns:a16="http://schemas.microsoft.com/office/drawing/2014/main" id="{FB27C6EE-68AA-66E3-23C0-2A3C4472FE51}"/>
              </a:ext>
            </a:extLst>
          </p:cNvPr>
          <p:cNvSpPr/>
          <p:nvPr userDrawn="1"/>
        </p:nvSpPr>
        <p:spPr>
          <a:xfrm>
            <a:off x="8124826" y="2057400"/>
            <a:ext cx="3600005"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4" name="Freeform: Shape 13">
            <a:extLst>
              <a:ext uri="{FF2B5EF4-FFF2-40B4-BE49-F238E27FC236}">
                <a16:creationId xmlns:a16="http://schemas.microsoft.com/office/drawing/2014/main" id="{91026FF0-56AB-B5D1-1749-5C913711CB0A}"/>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5" name="Freeform: Shape 14">
            <a:extLst>
              <a:ext uri="{FF2B5EF4-FFF2-40B4-BE49-F238E27FC236}">
                <a16:creationId xmlns:a16="http://schemas.microsoft.com/office/drawing/2014/main" id="{DDDA2D1B-FDCA-E51B-C807-3956532F353E}"/>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6" name="Rectangle 15">
            <a:extLst>
              <a:ext uri="{FF2B5EF4-FFF2-40B4-BE49-F238E27FC236}">
                <a16:creationId xmlns:a16="http://schemas.microsoft.com/office/drawing/2014/main" id="{9E35C777-5E2C-048D-B292-D13131AFB9FB}"/>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63360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orient="horz" pos="432" userDrawn="1">
          <p15:clr>
            <a:srgbClr val="FBAE40"/>
          </p15:clr>
        </p15:guide>
        <p15:guide id="7" orient="horz" pos="1296" userDrawn="1">
          <p15:clr>
            <a:srgbClr val="FBAE40"/>
          </p15:clr>
        </p15:guide>
        <p15:guide id="8" orient="horz" pos="3744" userDrawn="1">
          <p15:clr>
            <a:srgbClr val="FBAE40"/>
          </p15:clr>
        </p15:guide>
        <p15:guide id="9" pos="2707" userDrawn="1">
          <p15:clr>
            <a:srgbClr val="FBAE40"/>
          </p15:clr>
        </p15:guide>
        <p15:guide id="10" pos="512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Col Content">
    <p:bg>
      <p:bgPr>
        <a:solidFill>
          <a:schemeClr val="bg1"/>
        </a:solidFill>
        <a:effectLst/>
      </p:bgPr>
    </p:bg>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2DB8642D-D266-02C7-9EA9-263C42EFCD3D}"/>
              </a:ext>
            </a:extLst>
          </p:cNvPr>
          <p:cNvSpPr/>
          <p:nvPr/>
        </p:nvSpPr>
        <p:spPr>
          <a:xfrm>
            <a:off x="457200"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26" name="Rectangle: Diagonal Corners Snipped 25">
            <a:extLst>
              <a:ext uri="{FF2B5EF4-FFF2-40B4-BE49-F238E27FC236}">
                <a16:creationId xmlns:a16="http://schemas.microsoft.com/office/drawing/2014/main" id="{1C282703-FB6D-CAD7-B18B-59571F5DB118}"/>
              </a:ext>
            </a:extLst>
          </p:cNvPr>
          <p:cNvSpPr/>
          <p:nvPr/>
        </p:nvSpPr>
        <p:spPr>
          <a:xfrm>
            <a:off x="3329941"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27" name="Rectangle: Diagonal Corners Snipped 26">
            <a:extLst>
              <a:ext uri="{FF2B5EF4-FFF2-40B4-BE49-F238E27FC236}">
                <a16:creationId xmlns:a16="http://schemas.microsoft.com/office/drawing/2014/main" id="{E3EE4B98-44A6-9640-9B53-03C814D4E24A}"/>
              </a:ext>
            </a:extLst>
          </p:cNvPr>
          <p:cNvSpPr/>
          <p:nvPr/>
        </p:nvSpPr>
        <p:spPr>
          <a:xfrm>
            <a:off x="6202682"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28" name="Rectangle: Diagonal Corners Snipped 27">
            <a:extLst>
              <a:ext uri="{FF2B5EF4-FFF2-40B4-BE49-F238E27FC236}">
                <a16:creationId xmlns:a16="http://schemas.microsoft.com/office/drawing/2014/main" id="{4B599575-A0C5-5EF8-EEB6-FC6F8C6A2CB8}"/>
              </a:ext>
            </a:extLst>
          </p:cNvPr>
          <p:cNvSpPr/>
          <p:nvPr/>
        </p:nvSpPr>
        <p:spPr>
          <a:xfrm>
            <a:off x="9075423"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057400"/>
            <a:ext cx="2647315" cy="3505200"/>
          </a:xfrm>
        </p:spPr>
        <p:txBody>
          <a:bodyPr lIns="182880" tIns="182880" rIns="182880" bIns="182880"/>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057400"/>
            <a:ext cx="2649220" cy="3505200"/>
          </a:xfrm>
        </p:spPr>
        <p:txBody>
          <a:bodyPr lIns="182880" tIns="182880" rIns="182880" bIns="182880"/>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057400"/>
            <a:ext cx="2647950" cy="3505200"/>
          </a:xfrm>
        </p:spPr>
        <p:txBody>
          <a:bodyPr lIns="182880" tIns="182880" rIns="182880" bIns="182880"/>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2651760" cy="3505200"/>
          </a:xfrm>
        </p:spPr>
        <p:txBody>
          <a:bodyPr lIns="182880" tIns="182880" rIns="182880" bIns="182880"/>
          <a:lstStyle>
            <a:lvl1pPr>
              <a:spcAft>
                <a:spcPts val="800"/>
              </a:spcAft>
              <a:defRPr sz="16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a:xfrm>
            <a:off x="11277600" y="6266622"/>
            <a:ext cx="457200" cy="365760"/>
          </a:xfrm>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15" name="Freeform: Shape 14">
            <a:extLst>
              <a:ext uri="{FF2B5EF4-FFF2-40B4-BE49-F238E27FC236}">
                <a16:creationId xmlns:a16="http://schemas.microsoft.com/office/drawing/2014/main" id="{0D0EDBF4-E9BC-0298-5F1B-6D2C108A2846}"/>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7" name="Freeform: Shape 16">
            <a:extLst>
              <a:ext uri="{FF2B5EF4-FFF2-40B4-BE49-F238E27FC236}">
                <a16:creationId xmlns:a16="http://schemas.microsoft.com/office/drawing/2014/main" id="{05A132C9-F200-E613-B479-974702A8AF6E}"/>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Rectangle 6">
            <a:extLst>
              <a:ext uri="{FF2B5EF4-FFF2-40B4-BE49-F238E27FC236}">
                <a16:creationId xmlns:a16="http://schemas.microsoft.com/office/drawing/2014/main" id="{C1FAAD2B-4BC2-A2F7-AC02-34276ADEA095}"/>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5" name="Rectangle: Diagonal Corners Snipped 4">
            <a:extLst>
              <a:ext uri="{FF2B5EF4-FFF2-40B4-BE49-F238E27FC236}">
                <a16:creationId xmlns:a16="http://schemas.microsoft.com/office/drawing/2014/main" id="{C525D4CB-D458-4DAC-3ED7-1B0B2D49978D}"/>
              </a:ext>
            </a:extLst>
          </p:cNvPr>
          <p:cNvSpPr/>
          <p:nvPr userDrawn="1"/>
        </p:nvSpPr>
        <p:spPr>
          <a:xfrm>
            <a:off x="457200"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8" name="Rectangle: Diagonal Corners Snipped 7">
            <a:extLst>
              <a:ext uri="{FF2B5EF4-FFF2-40B4-BE49-F238E27FC236}">
                <a16:creationId xmlns:a16="http://schemas.microsoft.com/office/drawing/2014/main" id="{C0F8491E-468F-DB59-C981-99217A9AD186}"/>
              </a:ext>
            </a:extLst>
          </p:cNvPr>
          <p:cNvSpPr/>
          <p:nvPr userDrawn="1"/>
        </p:nvSpPr>
        <p:spPr>
          <a:xfrm>
            <a:off x="3329941"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9" name="Rectangle: Diagonal Corners Snipped 8">
            <a:extLst>
              <a:ext uri="{FF2B5EF4-FFF2-40B4-BE49-F238E27FC236}">
                <a16:creationId xmlns:a16="http://schemas.microsoft.com/office/drawing/2014/main" id="{6E64B000-3378-B8AB-55FE-A9EFE0FF825D}"/>
              </a:ext>
            </a:extLst>
          </p:cNvPr>
          <p:cNvSpPr/>
          <p:nvPr userDrawn="1"/>
        </p:nvSpPr>
        <p:spPr>
          <a:xfrm>
            <a:off x="6202682"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0" name="Rectangle: Diagonal Corners Snipped 9">
            <a:extLst>
              <a:ext uri="{FF2B5EF4-FFF2-40B4-BE49-F238E27FC236}">
                <a16:creationId xmlns:a16="http://schemas.microsoft.com/office/drawing/2014/main" id="{79024EF6-C9C0-F4AE-ACBF-D2175AB07C71}"/>
              </a:ext>
            </a:extLst>
          </p:cNvPr>
          <p:cNvSpPr/>
          <p:nvPr userDrawn="1"/>
        </p:nvSpPr>
        <p:spPr>
          <a:xfrm>
            <a:off x="9075423"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1" name="Freeform: Shape 10">
            <a:extLst>
              <a:ext uri="{FF2B5EF4-FFF2-40B4-BE49-F238E27FC236}">
                <a16:creationId xmlns:a16="http://schemas.microsoft.com/office/drawing/2014/main" id="{82ACE1E8-D7E1-17E3-6EFE-69CA5E255021}"/>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6" name="Freeform: Shape 15">
            <a:extLst>
              <a:ext uri="{FF2B5EF4-FFF2-40B4-BE49-F238E27FC236}">
                <a16:creationId xmlns:a16="http://schemas.microsoft.com/office/drawing/2014/main" id="{56EAB0F0-1535-6666-82A7-9407560EF60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8" name="Rectangle 17">
            <a:extLst>
              <a:ext uri="{FF2B5EF4-FFF2-40B4-BE49-F238E27FC236}">
                <a16:creationId xmlns:a16="http://schemas.microsoft.com/office/drawing/2014/main" id="{C988CE78-BC6B-234F-839C-1E719B854441}"/>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14132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432" userDrawn="1">
          <p15:clr>
            <a:srgbClr val="FBAE40"/>
          </p15:clr>
        </p15:guide>
        <p15:guide id="8" orient="horz" pos="1296" userDrawn="1">
          <p15:clr>
            <a:srgbClr val="FBAE40"/>
          </p15:clr>
        </p15:guide>
        <p15:guide id="9" orient="horz" pos="3744" userDrawn="1">
          <p15:clr>
            <a:srgbClr val="FBAE40"/>
          </p15:clr>
        </p15:guide>
        <p15:guide id="10" pos="3912" userDrawn="1">
          <p15:clr>
            <a:srgbClr val="FBAE40"/>
          </p15:clr>
        </p15:guide>
        <p15:guide id="11" pos="2102" userDrawn="1">
          <p15:clr>
            <a:srgbClr val="FBAE40"/>
          </p15:clr>
        </p15:guide>
        <p15:guide id="12" pos="572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3-1/3 Content">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8" y="2057400"/>
            <a:ext cx="7445375" cy="35052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4" y="2057400"/>
            <a:ext cx="3603625" cy="35052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Shape 10">
            <a:extLst>
              <a:ext uri="{FF2B5EF4-FFF2-40B4-BE49-F238E27FC236}">
                <a16:creationId xmlns:a16="http://schemas.microsoft.com/office/drawing/2014/main" id="{21A72625-87BD-5E46-CA64-D5C26EF47797}"/>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Freeform: Shape 11">
            <a:extLst>
              <a:ext uri="{FF2B5EF4-FFF2-40B4-BE49-F238E27FC236}">
                <a16:creationId xmlns:a16="http://schemas.microsoft.com/office/drawing/2014/main" id="{32DFA68C-B4B3-D15A-A9E8-2A422CC7D5D9}"/>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Rectangle 4">
            <a:extLst>
              <a:ext uri="{FF2B5EF4-FFF2-40B4-BE49-F238E27FC236}">
                <a16:creationId xmlns:a16="http://schemas.microsoft.com/office/drawing/2014/main" id="{4F3CF487-2DD3-F0C2-7EBC-65FC73026B93}"/>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21E65B6D-DCC0-C866-0C76-9F97D3000645}"/>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A3A1CD5D-93B5-2D35-B7C8-6EC073CA57E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Rectangle 7">
            <a:extLst>
              <a:ext uri="{FF2B5EF4-FFF2-40B4-BE49-F238E27FC236}">
                <a16:creationId xmlns:a16="http://schemas.microsoft.com/office/drawing/2014/main" id="{4DCA363B-5B14-2DCA-7499-0B6DF4CC2C10}"/>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11869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orient="horz" pos="432" userDrawn="1">
          <p15:clr>
            <a:srgbClr val="FBAE40"/>
          </p15:clr>
        </p15:guide>
        <p15:guide id="7" orient="horz" pos="1296" userDrawn="1">
          <p15:clr>
            <a:srgbClr val="FBAE40"/>
          </p15:clr>
        </p15:guide>
        <p15:guide id="8" orient="horz" pos="3744" userDrawn="1">
          <p15:clr>
            <a:srgbClr val="FBAE40"/>
          </p15:clr>
        </p15:guide>
        <p15:guide id="9" pos="512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3-2/3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3602736" cy="35052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057400"/>
            <a:ext cx="7437438" cy="35052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Shape 10">
            <a:extLst>
              <a:ext uri="{FF2B5EF4-FFF2-40B4-BE49-F238E27FC236}">
                <a16:creationId xmlns:a16="http://schemas.microsoft.com/office/drawing/2014/main" id="{F4908D87-1688-C472-C1EE-FDA34CB7C560}"/>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Freeform: Shape 11">
            <a:extLst>
              <a:ext uri="{FF2B5EF4-FFF2-40B4-BE49-F238E27FC236}">
                <a16:creationId xmlns:a16="http://schemas.microsoft.com/office/drawing/2014/main" id="{EA2BFA70-2A13-5A28-F715-9DD85B786A07}"/>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Rectangle 4">
            <a:extLst>
              <a:ext uri="{FF2B5EF4-FFF2-40B4-BE49-F238E27FC236}">
                <a16:creationId xmlns:a16="http://schemas.microsoft.com/office/drawing/2014/main" id="{E57C1714-54B7-60EA-49C5-6794576884BA}"/>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02A9BDBC-68E0-985C-5921-71409CE5BF47}"/>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Freeform: Shape 7">
            <a:extLst>
              <a:ext uri="{FF2B5EF4-FFF2-40B4-BE49-F238E27FC236}">
                <a16:creationId xmlns:a16="http://schemas.microsoft.com/office/drawing/2014/main" id="{AA748A40-47F0-357F-A361-FC7BE0E885A7}"/>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Rectangle 8">
            <a:extLst>
              <a:ext uri="{FF2B5EF4-FFF2-40B4-BE49-F238E27FC236}">
                <a16:creationId xmlns:a16="http://schemas.microsoft.com/office/drawing/2014/main" id="{E3E33E77-AE9C-BE12-54AF-8CB4004ED712}"/>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73679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32" userDrawn="1">
          <p15:clr>
            <a:srgbClr val="FBAE40"/>
          </p15:clr>
        </p15:guide>
        <p15:guide id="6" orient="horz" pos="1296" userDrawn="1">
          <p15:clr>
            <a:srgbClr val="FBAE40"/>
          </p15:clr>
        </p15:guide>
        <p15:guide id="7" orient="horz" pos="3744" userDrawn="1">
          <p15:clr>
            <a:srgbClr val="FBAE40"/>
          </p15:clr>
        </p15:guide>
        <p15:guide id="8" pos="2707"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4" name="Freeform: Shape 3">
            <a:extLst>
              <a:ext uri="{FF2B5EF4-FFF2-40B4-BE49-F238E27FC236}">
                <a16:creationId xmlns:a16="http://schemas.microsoft.com/office/drawing/2014/main" id="{B1058471-F390-8B4E-38EE-625C6EEE50FD}"/>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A8808EFD-156B-86C7-2697-1D10EB03ACCE}"/>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Rectangle 6">
            <a:extLst>
              <a:ext uri="{FF2B5EF4-FFF2-40B4-BE49-F238E27FC236}">
                <a16:creationId xmlns:a16="http://schemas.microsoft.com/office/drawing/2014/main" id="{5651E132-8364-5024-6062-9BAB965EB101}"/>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3" name="Freeform: Shape 2">
            <a:extLst>
              <a:ext uri="{FF2B5EF4-FFF2-40B4-BE49-F238E27FC236}">
                <a16:creationId xmlns:a16="http://schemas.microsoft.com/office/drawing/2014/main" id="{A606AD54-A113-3486-7015-6F97FC5B0306}"/>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Freeform: Shape 7">
            <a:extLst>
              <a:ext uri="{FF2B5EF4-FFF2-40B4-BE49-F238E27FC236}">
                <a16:creationId xmlns:a16="http://schemas.microsoft.com/office/drawing/2014/main" id="{329AA417-B74F-FA63-E012-D104E8268A0F}"/>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Rectangle 8">
            <a:extLst>
              <a:ext uri="{FF2B5EF4-FFF2-40B4-BE49-F238E27FC236}">
                <a16:creationId xmlns:a16="http://schemas.microsoft.com/office/drawing/2014/main" id="{E73F2CAC-CE67-E570-3B32-A4BEAE970C36}"/>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14936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432" userDrawn="1">
          <p15:clr>
            <a:srgbClr val="FBAE40"/>
          </p15:clr>
        </p15:guide>
        <p15:guide id="5" orient="horz" pos="1296" userDrawn="1">
          <p15:clr>
            <a:srgbClr val="FBAE40"/>
          </p15:clr>
        </p15:guide>
        <p15:guide id="6" orient="horz" pos="37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A96BE7-6152-F277-5551-119903D30A39}"/>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3" name="Freeform: Shape 2">
            <a:extLst>
              <a:ext uri="{FF2B5EF4-FFF2-40B4-BE49-F238E27FC236}">
                <a16:creationId xmlns:a16="http://schemas.microsoft.com/office/drawing/2014/main" id="{5FE2BAC1-0D40-8B66-F819-7B23F5D3E2B1}"/>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BC781F8D-DC1E-8573-3CD9-29A6E09D337E}"/>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2" name="Freeform: Shape 1">
            <a:extLst>
              <a:ext uri="{FF2B5EF4-FFF2-40B4-BE49-F238E27FC236}">
                <a16:creationId xmlns:a16="http://schemas.microsoft.com/office/drawing/2014/main" id="{99A75CCC-8953-960A-5C80-62B9B8CBB611}"/>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6" name="Freeform: Shape 5">
            <a:extLst>
              <a:ext uri="{FF2B5EF4-FFF2-40B4-BE49-F238E27FC236}">
                <a16:creationId xmlns:a16="http://schemas.microsoft.com/office/drawing/2014/main" id="{378465C6-759E-8E54-5061-3FA6C24EB73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02575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7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80E3901-CB83-2552-F276-5ED5277C80BE}"/>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3" name="Freeform: Shape 2">
            <a:extLst>
              <a:ext uri="{FF2B5EF4-FFF2-40B4-BE49-F238E27FC236}">
                <a16:creationId xmlns:a16="http://schemas.microsoft.com/office/drawing/2014/main" id="{5F18828E-67B3-881D-1EFD-B9FA19AA14A8}"/>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79503E62-E7C1-C120-D6E0-76D754D50475}"/>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2E0F5606-5F94-B24A-8BDB-1D62243C28C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425899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vider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52D635F-7ADE-E757-9A36-6952933B440A}"/>
              </a:ext>
            </a:extLst>
          </p:cNvPr>
          <p:cNvSpPr>
            <a:spLocks noGrp="1"/>
          </p:cNvSpPr>
          <p:nvPr>
            <p:ph type="sldNum" sz="quarter" idx="12"/>
          </p:nvPr>
        </p:nvSpPr>
        <p:spPr>
          <a:xfrm>
            <a:off x="11277600" y="6286500"/>
            <a:ext cx="457200" cy="365760"/>
          </a:xfrm>
        </p:spPr>
        <p:txBody>
          <a:bodyPr/>
          <a:lstStyle>
            <a:lvl1pPr>
              <a:defRPr>
                <a:solidFill>
                  <a:schemeClr val="bg1"/>
                </a:solidFill>
              </a:defRPr>
            </a:lvl1pPr>
          </a:lstStyle>
          <a:p>
            <a:fld id="{0885F5B2-48F7-4F18-A961-C29AAE44EB58}" type="slidenum">
              <a:rPr lang="en-US" smtClean="0"/>
              <a:pPr/>
              <a:t>‹#›</a:t>
            </a:fld>
            <a:endParaRPr lang="en-US"/>
          </a:p>
        </p:txBody>
      </p:sp>
      <p:sp>
        <p:nvSpPr>
          <p:cNvPr id="10" name="TextBox 9">
            <a:extLst>
              <a:ext uri="{FF2B5EF4-FFF2-40B4-BE49-F238E27FC236}">
                <a16:creationId xmlns:a16="http://schemas.microsoft.com/office/drawing/2014/main" id="{9C33D9DF-58DF-14F7-5F1C-EC82C8F36E10}"/>
              </a:ext>
            </a:extLst>
          </p:cNvPr>
          <p:cNvSpPr txBox="1"/>
          <p:nvPr/>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11" name="Graphic 10">
            <a:extLst>
              <a:ext uri="{FF2B5EF4-FFF2-40B4-BE49-F238E27FC236}">
                <a16:creationId xmlns:a16="http://schemas.microsoft.com/office/drawing/2014/main" id="{04AD8A53-3871-6818-94F4-20A63BFD9D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787" y="6206797"/>
            <a:ext cx="1069848" cy="238698"/>
          </a:xfrm>
          <a:prstGeom prst="rect">
            <a:avLst/>
          </a:prstGeom>
        </p:spPr>
      </p:pic>
      <p:sp>
        <p:nvSpPr>
          <p:cNvPr id="6" name="Freeform: Shape 5">
            <a:extLst>
              <a:ext uri="{FF2B5EF4-FFF2-40B4-BE49-F238E27FC236}">
                <a16:creationId xmlns:a16="http://schemas.microsoft.com/office/drawing/2014/main" id="{41B69741-73B1-57C9-D212-4893C5948B97}"/>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D2386F2F-8055-ABDC-B4BA-B1C0E710115C}"/>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4" name="Text Placeholder 2">
            <a:extLst>
              <a:ext uri="{FF2B5EF4-FFF2-40B4-BE49-F238E27FC236}">
                <a16:creationId xmlns:a16="http://schemas.microsoft.com/office/drawing/2014/main" id="{96EE2A20-99B1-4706-CFD8-DB3F0FA56BA2}"/>
              </a:ext>
            </a:extLst>
          </p:cNvPr>
          <p:cNvSpPr>
            <a:spLocks noGrp="1"/>
          </p:cNvSpPr>
          <p:nvPr>
            <p:ph type="body" idx="1"/>
          </p:nvPr>
        </p:nvSpPr>
        <p:spPr>
          <a:xfrm>
            <a:off x="457200" y="4038602"/>
            <a:ext cx="7955280" cy="733424"/>
          </a:xfrm>
        </p:spPr>
        <p:txBody>
          <a:bodyPr/>
          <a:lstStyle>
            <a:lvl1pPr marL="0" indent="0">
              <a:spcAft>
                <a:spcPts val="800"/>
              </a:spcAft>
              <a:buNone/>
              <a:defRPr sz="1800">
                <a:solidFill>
                  <a:schemeClr val="bg1"/>
                </a:solidFill>
                <a:latin typeface="Museo Sans 300" panose="020000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itle 1">
            <a:extLst>
              <a:ext uri="{FF2B5EF4-FFF2-40B4-BE49-F238E27FC236}">
                <a16:creationId xmlns:a16="http://schemas.microsoft.com/office/drawing/2014/main" id="{1F2ED25C-1F23-524B-1B49-58E7458926D8}"/>
              </a:ext>
            </a:extLst>
          </p:cNvPr>
          <p:cNvSpPr>
            <a:spLocks noGrp="1"/>
          </p:cNvSpPr>
          <p:nvPr>
            <p:ph type="title"/>
          </p:nvPr>
        </p:nvSpPr>
        <p:spPr>
          <a:xfrm>
            <a:off x="457200" y="2249860"/>
            <a:ext cx="6553200" cy="1600199"/>
          </a:xfrm>
        </p:spPr>
        <p:txBody>
          <a:bodyPr anchor="b" anchorCtr="0"/>
          <a:lstStyle>
            <a:lvl1pPr>
              <a:lnSpc>
                <a:spcPct val="90000"/>
              </a:lnSpc>
              <a:defRPr sz="4800" spc="-80" baseline="0">
                <a:solidFill>
                  <a:srgbClr val="EEEEEE"/>
                </a:solidFill>
                <a:latin typeface="+mj-lt"/>
              </a:defRPr>
            </a:lvl1pPr>
          </a:lstStyle>
          <a:p>
            <a:r>
              <a:rPr lang="en-US"/>
              <a:t>Click to edit Master title style</a:t>
            </a:r>
          </a:p>
        </p:txBody>
      </p:sp>
      <p:sp>
        <p:nvSpPr>
          <p:cNvPr id="2" name="TextBox 1">
            <a:extLst>
              <a:ext uri="{FF2B5EF4-FFF2-40B4-BE49-F238E27FC236}">
                <a16:creationId xmlns:a16="http://schemas.microsoft.com/office/drawing/2014/main" id="{E345A49B-E295-7711-185B-266C9AF764E2}"/>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3" name="Graphic 2">
            <a:extLst>
              <a:ext uri="{FF2B5EF4-FFF2-40B4-BE49-F238E27FC236}">
                <a16:creationId xmlns:a16="http://schemas.microsoft.com/office/drawing/2014/main" id="{0F77E045-B149-1400-0843-2936764568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787" y="6206797"/>
            <a:ext cx="1069848" cy="238698"/>
          </a:xfrm>
          <a:prstGeom prst="rect">
            <a:avLst/>
          </a:prstGeom>
        </p:spPr>
      </p:pic>
      <p:sp>
        <p:nvSpPr>
          <p:cNvPr id="4" name="Freeform: Shape 3">
            <a:extLst>
              <a:ext uri="{FF2B5EF4-FFF2-40B4-BE49-F238E27FC236}">
                <a16:creationId xmlns:a16="http://schemas.microsoft.com/office/drawing/2014/main" id="{DF747D12-A0F4-E251-5DF4-00E88B376BC4}"/>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AE55A97E-C6FA-C9FA-0B14-BD5746BC894B}"/>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21337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36" userDrawn="1">
          <p15:clr>
            <a:srgbClr val="FBAE40"/>
          </p15:clr>
        </p15:guide>
        <p15:guide id="4" orient="horz" pos="25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ivider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1800">
                <a:solidFill>
                  <a:schemeClr val="bg1"/>
                </a:solidFill>
                <a:latin typeface="Museo Sans 300" panose="020000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E52D635F-7ADE-E757-9A36-6952933B440A}"/>
              </a:ext>
            </a:extLst>
          </p:cNvPr>
          <p:cNvSpPr>
            <a:spLocks noGrp="1"/>
          </p:cNvSpPr>
          <p:nvPr>
            <p:ph type="sldNum" sz="quarter" idx="12"/>
          </p:nvPr>
        </p:nvSpPr>
        <p:spPr>
          <a:xfrm>
            <a:off x="11277600" y="6286500"/>
            <a:ext cx="457200" cy="365760"/>
          </a:xfrm>
        </p:spPr>
        <p:txBody>
          <a:bodyPr/>
          <a:lstStyle>
            <a:lvl1pPr>
              <a:defRPr>
                <a:solidFill>
                  <a:schemeClr val="bg1"/>
                </a:solidFill>
              </a:defRPr>
            </a:lvl1pPr>
          </a:lstStyle>
          <a:p>
            <a:fld id="{0885F5B2-48F7-4F18-A961-C29AAE44EB58}" type="slidenum">
              <a:rPr lang="en-US" smtClean="0"/>
              <a:pPr/>
              <a:t>‹#›</a:t>
            </a:fld>
            <a:endParaRPr lang="en-US"/>
          </a:p>
        </p:txBody>
      </p:sp>
      <p:sp>
        <p:nvSpPr>
          <p:cNvPr id="10" name="TextBox 9">
            <a:extLst>
              <a:ext uri="{FF2B5EF4-FFF2-40B4-BE49-F238E27FC236}">
                <a16:creationId xmlns:a16="http://schemas.microsoft.com/office/drawing/2014/main" id="{9C33D9DF-58DF-14F7-5F1C-EC82C8F36E10}"/>
              </a:ext>
            </a:extLst>
          </p:cNvPr>
          <p:cNvSpPr txBox="1"/>
          <p:nvPr/>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11" name="Graphic 10">
            <a:extLst>
              <a:ext uri="{FF2B5EF4-FFF2-40B4-BE49-F238E27FC236}">
                <a16:creationId xmlns:a16="http://schemas.microsoft.com/office/drawing/2014/main" id="{04AD8A53-3871-6818-94F4-20A63BFD9D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787" y="6206797"/>
            <a:ext cx="1069848" cy="238698"/>
          </a:xfrm>
          <a:prstGeom prst="rect">
            <a:avLst/>
          </a:prstGeom>
        </p:spPr>
      </p:pic>
      <p:sp>
        <p:nvSpPr>
          <p:cNvPr id="5" name="Title 1">
            <a:extLst>
              <a:ext uri="{FF2B5EF4-FFF2-40B4-BE49-F238E27FC236}">
                <a16:creationId xmlns:a16="http://schemas.microsoft.com/office/drawing/2014/main" id="{4677159F-6B8A-BC46-65D3-A0219E1B5004}"/>
              </a:ext>
            </a:extLst>
          </p:cNvPr>
          <p:cNvSpPr>
            <a:spLocks noGrp="1"/>
          </p:cNvSpPr>
          <p:nvPr>
            <p:ph type="title"/>
          </p:nvPr>
        </p:nvSpPr>
        <p:spPr>
          <a:xfrm>
            <a:off x="457200" y="2249860"/>
            <a:ext cx="6553200" cy="1600199"/>
          </a:xfrm>
        </p:spPr>
        <p:txBody>
          <a:bodyPr anchor="b" anchorCtr="0"/>
          <a:lstStyle>
            <a:lvl1pPr>
              <a:lnSpc>
                <a:spcPct val="90000"/>
              </a:lnSpc>
              <a:defRPr sz="4800" spc="-80" baseline="0">
                <a:solidFill>
                  <a:srgbClr val="EEEEEE"/>
                </a:solidFill>
                <a:latin typeface="+mj-lt"/>
              </a:defRPr>
            </a:lvl1pPr>
          </a:lstStyle>
          <a:p>
            <a:r>
              <a:rPr lang="en-US"/>
              <a:t>Click to edit Master title style</a:t>
            </a:r>
          </a:p>
        </p:txBody>
      </p:sp>
      <p:sp>
        <p:nvSpPr>
          <p:cNvPr id="6" name="Freeform: Shape 5">
            <a:extLst>
              <a:ext uri="{FF2B5EF4-FFF2-40B4-BE49-F238E27FC236}">
                <a16:creationId xmlns:a16="http://schemas.microsoft.com/office/drawing/2014/main" id="{488A9732-6878-5D78-7E95-6AEEE6590E5D}"/>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B487EF34-4E66-A2F8-897D-ED1EB7372DAE}"/>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2" name="TextBox 1">
            <a:extLst>
              <a:ext uri="{FF2B5EF4-FFF2-40B4-BE49-F238E27FC236}">
                <a16:creationId xmlns:a16="http://schemas.microsoft.com/office/drawing/2014/main" id="{2556C6F3-500D-43A5-58C0-7F69050E55AF}"/>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4" name="Graphic 3">
            <a:extLst>
              <a:ext uri="{FF2B5EF4-FFF2-40B4-BE49-F238E27FC236}">
                <a16:creationId xmlns:a16="http://schemas.microsoft.com/office/drawing/2014/main" id="{9CAB13EE-7859-EE2D-F1A1-637A98D4FA3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787" y="6206797"/>
            <a:ext cx="1069848" cy="238698"/>
          </a:xfrm>
          <a:prstGeom prst="rect">
            <a:avLst/>
          </a:prstGeom>
        </p:spPr>
      </p:pic>
      <p:sp>
        <p:nvSpPr>
          <p:cNvPr id="8" name="Freeform: Shape 7">
            <a:extLst>
              <a:ext uri="{FF2B5EF4-FFF2-40B4-BE49-F238E27FC236}">
                <a16:creationId xmlns:a16="http://schemas.microsoft.com/office/drawing/2014/main" id="{88AB224D-1AB4-0C4D-BF2E-B5221E215EDD}"/>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Freeform: Shape 11">
            <a:extLst>
              <a:ext uri="{FF2B5EF4-FFF2-40B4-BE49-F238E27FC236}">
                <a16:creationId xmlns:a16="http://schemas.microsoft.com/office/drawing/2014/main" id="{64B386EE-08B2-5378-33A9-2587EB9DF17B}"/>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27854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296" userDrawn="1">
          <p15:clr>
            <a:srgbClr val="FBAE40"/>
          </p15:clr>
        </p15:guide>
        <p15:guide id="4" orient="horz" pos="254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vider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1800">
                <a:solidFill>
                  <a:srgbClr val="20202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tle 1">
            <a:extLst>
              <a:ext uri="{FF2B5EF4-FFF2-40B4-BE49-F238E27FC236}">
                <a16:creationId xmlns:a16="http://schemas.microsoft.com/office/drawing/2014/main" id="{4B68182E-4053-6F3D-BA70-83C1B7F6645C}"/>
              </a:ext>
            </a:extLst>
          </p:cNvPr>
          <p:cNvSpPr>
            <a:spLocks noGrp="1"/>
          </p:cNvSpPr>
          <p:nvPr>
            <p:ph type="title"/>
          </p:nvPr>
        </p:nvSpPr>
        <p:spPr>
          <a:xfrm>
            <a:off x="457200" y="2249860"/>
            <a:ext cx="6553200" cy="1600199"/>
          </a:xfrm>
        </p:spPr>
        <p:txBody>
          <a:bodyPr anchor="b" anchorCtr="0"/>
          <a:lstStyle>
            <a:lvl1pPr>
              <a:lnSpc>
                <a:spcPct val="90000"/>
              </a:lnSpc>
              <a:defRPr sz="4800" spc="-80" baseline="0">
                <a:solidFill>
                  <a:schemeClr val="tx2"/>
                </a:solidFill>
                <a:latin typeface="+mj-lt"/>
              </a:defRPr>
            </a:lvl1pPr>
          </a:lstStyle>
          <a:p>
            <a:r>
              <a:rPr lang="en-US"/>
              <a:t>Click to edit Master title style</a:t>
            </a:r>
          </a:p>
        </p:txBody>
      </p:sp>
      <p:sp>
        <p:nvSpPr>
          <p:cNvPr id="8" name="Freeform: Shape 7">
            <a:extLst>
              <a:ext uri="{FF2B5EF4-FFF2-40B4-BE49-F238E27FC236}">
                <a16:creationId xmlns:a16="http://schemas.microsoft.com/office/drawing/2014/main" id="{3B5A359D-8EEA-AA62-E2BB-38A28125442F}"/>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Freeform: Shape 8">
            <a:extLst>
              <a:ext uri="{FF2B5EF4-FFF2-40B4-BE49-F238E27FC236}">
                <a16:creationId xmlns:a16="http://schemas.microsoft.com/office/drawing/2014/main" id="{97AE6206-089E-77A4-8352-24B640D241AF}"/>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2" name="Freeform: Shape 1">
            <a:extLst>
              <a:ext uri="{FF2B5EF4-FFF2-40B4-BE49-F238E27FC236}">
                <a16:creationId xmlns:a16="http://schemas.microsoft.com/office/drawing/2014/main" id="{D04E01CC-C6A9-D08E-F792-450F93277FCA}"/>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CC10C6FB-BB38-59E8-2511-9E6D3B7A30C8}"/>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665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36" userDrawn="1">
          <p15:clr>
            <a:srgbClr val="FBAE40"/>
          </p15:clr>
        </p15:guide>
        <p15:guide id="4" orient="horz" pos="25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3 - Quadragon Blu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486BF3D9-5EAC-C8FC-31D5-A2FE935D33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5" name="Eyebrow">
            <a:extLst>
              <a:ext uri="{FF2B5EF4-FFF2-40B4-BE49-F238E27FC236}">
                <a16:creationId xmlns:a16="http://schemas.microsoft.com/office/drawing/2014/main" id="{3B84D4D3-0EFC-9BA6-BB4B-0D35EE1E4A3A}"/>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lvl="0"/>
            <a:r>
              <a:rPr lang="en-US"/>
              <a:t>[Optional date]</a:t>
            </a:r>
          </a:p>
        </p:txBody>
      </p:sp>
      <p:pic>
        <p:nvPicPr>
          <p:cNvPr id="6" name="Graphic 5">
            <a:extLst>
              <a:ext uri="{FF2B5EF4-FFF2-40B4-BE49-F238E27FC236}">
                <a16:creationId xmlns:a16="http://schemas.microsoft.com/office/drawing/2014/main" id="{7BBFBA4C-374A-0F7E-DB11-61EF48DBDD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199" y="639817"/>
            <a:ext cx="2536167" cy="565853"/>
          </a:xfrm>
          <a:prstGeom prst="rect">
            <a:avLst/>
          </a:prstGeom>
        </p:spPr>
      </p:pic>
      <p:sp>
        <p:nvSpPr>
          <p:cNvPr id="7" name="Copyright">
            <a:extLst>
              <a:ext uri="{FF2B5EF4-FFF2-40B4-BE49-F238E27FC236}">
                <a16:creationId xmlns:a16="http://schemas.microsoft.com/office/drawing/2014/main" id="{9EEE8512-49CC-632C-594A-78105E6ACA1B}"/>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10" name="Title 1">
            <a:extLst>
              <a:ext uri="{FF2B5EF4-FFF2-40B4-BE49-F238E27FC236}">
                <a16:creationId xmlns:a16="http://schemas.microsoft.com/office/drawing/2014/main" id="{7FC425EC-4B5C-4430-3DD6-711B2E55CBB8}"/>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12" name="Text Placeholder 4">
            <a:extLst>
              <a:ext uri="{FF2B5EF4-FFF2-40B4-BE49-F238E27FC236}">
                <a16:creationId xmlns:a16="http://schemas.microsoft.com/office/drawing/2014/main" id="{921764C6-7D34-A064-DAFF-EBD88C347574}"/>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 name="Freeform: Shape 1">
            <a:extLst>
              <a:ext uri="{FF2B5EF4-FFF2-40B4-BE49-F238E27FC236}">
                <a16:creationId xmlns:a16="http://schemas.microsoft.com/office/drawing/2014/main" id="{F2DDB668-6FB8-5D89-16EE-A415FDDED93E}"/>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77C4F191-A0DE-6DF7-7D75-E53A3DCCDBD8}"/>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9" name="Subtitle 2">
            <a:extLst>
              <a:ext uri="{FF2B5EF4-FFF2-40B4-BE49-F238E27FC236}">
                <a16:creationId xmlns:a16="http://schemas.microsoft.com/office/drawing/2014/main" id="{B3BE4AC3-32C9-B30A-DDAE-BFBEA2C62CA6}"/>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0" name="Text Placeholder 12">
            <a:extLst>
              <a:ext uri="{FF2B5EF4-FFF2-40B4-BE49-F238E27FC236}">
                <a16:creationId xmlns:a16="http://schemas.microsoft.com/office/drawing/2014/main" id="{0FB41B5A-14A7-AAE8-1831-5BA03F18B32E}"/>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1" name="Text Placeholder 15">
            <a:extLst>
              <a:ext uri="{FF2B5EF4-FFF2-40B4-BE49-F238E27FC236}">
                <a16:creationId xmlns:a16="http://schemas.microsoft.com/office/drawing/2014/main" id="{26A357FC-2E09-A8AD-B613-E8F4901BC544}"/>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8B4B8B93-2D2D-8E7B-D181-9E446FE6634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pic>
        <p:nvPicPr>
          <p:cNvPr id="8" name="Graphic 7">
            <a:extLst>
              <a:ext uri="{FF2B5EF4-FFF2-40B4-BE49-F238E27FC236}">
                <a16:creationId xmlns:a16="http://schemas.microsoft.com/office/drawing/2014/main" id="{FE7D200F-9902-E097-BE56-66D9A3E9476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199" y="639817"/>
            <a:ext cx="2536167" cy="565853"/>
          </a:xfrm>
          <a:prstGeom prst="rect">
            <a:avLst/>
          </a:prstGeom>
        </p:spPr>
      </p:pic>
      <p:sp>
        <p:nvSpPr>
          <p:cNvPr id="9" name="Copyright">
            <a:extLst>
              <a:ext uri="{FF2B5EF4-FFF2-40B4-BE49-F238E27FC236}">
                <a16:creationId xmlns:a16="http://schemas.microsoft.com/office/drawing/2014/main" id="{0253A1D8-725D-DF79-0983-E151B04028E1}"/>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11" name="Freeform: Shape 10">
            <a:extLst>
              <a:ext uri="{FF2B5EF4-FFF2-40B4-BE49-F238E27FC236}">
                <a16:creationId xmlns:a16="http://schemas.microsoft.com/office/drawing/2014/main" id="{D0A6EEFF-E14E-8148-2BE5-34A5BFB0764D}"/>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3" name="Freeform: Shape 12">
            <a:extLst>
              <a:ext uri="{FF2B5EF4-FFF2-40B4-BE49-F238E27FC236}">
                <a16:creationId xmlns:a16="http://schemas.microsoft.com/office/drawing/2014/main" id="{8EF51144-96F9-A132-0823-EB4F12F3833C}"/>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72485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80" y="20574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60" y="20574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1" y="2057400"/>
            <a:ext cx="264795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200" y="37338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80" y="37338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60" y="37338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1" y="3733800"/>
            <a:ext cx="2647950" cy="1371600"/>
          </a:xfrm>
        </p:spPr>
        <p:txBody>
          <a:bodyPr/>
          <a:lstStyle>
            <a:lvl1pPr>
              <a:spcAft>
                <a:spcPts val="400"/>
              </a:spcAft>
              <a:defRPr sz="1800" b="0" i="0">
                <a:solidFill>
                  <a:srgbClr val="202020"/>
                </a:solidFill>
                <a:latin typeface="Inter SemiBold" panose="02000503000000020004" pitchFamily="2"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reeform: Shape 4">
            <a:extLst>
              <a:ext uri="{FF2B5EF4-FFF2-40B4-BE49-F238E27FC236}">
                <a16:creationId xmlns:a16="http://schemas.microsoft.com/office/drawing/2014/main" id="{3ABDC0D2-F7B0-6D68-45C6-92DF7A1D18F5}"/>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E0078ACA-C745-D87B-D8BF-0020889BFE32}"/>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Rectangle 8">
            <a:extLst>
              <a:ext uri="{FF2B5EF4-FFF2-40B4-BE49-F238E27FC236}">
                <a16:creationId xmlns:a16="http://schemas.microsoft.com/office/drawing/2014/main" id="{DE18BCD4-43F0-3E21-F483-F3B72F5BBA14}"/>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D155936B-4400-0CD6-1E66-B1B4642EFFE8}"/>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Freeform: Shape 7">
            <a:extLst>
              <a:ext uri="{FF2B5EF4-FFF2-40B4-BE49-F238E27FC236}">
                <a16:creationId xmlns:a16="http://schemas.microsoft.com/office/drawing/2014/main" id="{D43D8B8F-8A10-8CBF-36B8-F30549348A09}"/>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Rectangle 9">
            <a:extLst>
              <a:ext uri="{FF2B5EF4-FFF2-40B4-BE49-F238E27FC236}">
                <a16:creationId xmlns:a16="http://schemas.microsoft.com/office/drawing/2014/main" id="{DD3FD857-E2B4-519B-ADAF-A931A5A7CA8B}"/>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01835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432" userDrawn="1">
          <p15:clr>
            <a:srgbClr val="FBAE40"/>
          </p15:clr>
        </p15:guide>
        <p15:guide id="8" orient="horz" pos="1296" userDrawn="1">
          <p15:clr>
            <a:srgbClr val="FBAE40"/>
          </p15:clr>
        </p15:guide>
        <p15:guide id="9" orient="horz" pos="2160" userDrawn="1">
          <p15:clr>
            <a:srgbClr val="FBAE40"/>
          </p15:clr>
        </p15:guide>
        <p15:guide id="10" pos="3912" userDrawn="1">
          <p15:clr>
            <a:srgbClr val="FBAE40"/>
          </p15:clr>
        </p15:guide>
        <p15:guide id="11" pos="2102" userDrawn="1">
          <p15:clr>
            <a:srgbClr val="FBAE40"/>
          </p15:clr>
        </p15:guide>
        <p15:guide id="12" pos="572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am 3-Up">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solidFill>
                  <a:srgbClr val="202020"/>
                </a:solidFill>
                <a:latin typeface="Museo Sans 500" panose="02000000000000000000" pitchFamily="50" charset="0"/>
                <a:ea typeface="Inter SemiBold" panose="02000503000000020004" pitchFamily="2" charset="0"/>
              </a:defRPr>
            </a:lvl1pPr>
            <a:lvl2pPr marL="109728" indent="-109728">
              <a:spcAft>
                <a:spcPts val="400"/>
              </a:spcAft>
              <a:defRPr sz="1400">
                <a:solidFill>
                  <a:srgbClr val="202020"/>
                </a:solidFill>
              </a:defRPr>
            </a:lvl2pPr>
            <a:lvl3pPr marL="219456" indent="-109728">
              <a:spcAft>
                <a:spcPts val="400"/>
              </a:spcAft>
              <a:defRPr sz="1400">
                <a:solidFill>
                  <a:srgbClr val="202020"/>
                </a:solidFill>
              </a:defRPr>
            </a:lvl3pPr>
            <a:lvl4pPr marL="329184" indent="-109728">
              <a:spcAft>
                <a:spcPts val="400"/>
              </a:spcAft>
              <a:defRPr sz="1400">
                <a:solidFill>
                  <a:srgbClr val="202020"/>
                </a:solidFill>
              </a:defRPr>
            </a:lvl4pPr>
            <a:lvl5pPr>
              <a:spcAft>
                <a:spcPts val="600"/>
              </a:spcAft>
              <a:defRPr sz="1400">
                <a:solidFill>
                  <a:srgbClr val="202020"/>
                </a:solidFill>
              </a:defRPr>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solidFill>
                  <a:srgbClr val="202020"/>
                </a:solidFill>
                <a:latin typeface="Museo Sans 500" panose="02000000000000000000" pitchFamily="50" charset="0"/>
                <a:ea typeface="Inter SemiBold" panose="02000503000000020004" pitchFamily="2" charset="0"/>
              </a:defRPr>
            </a:lvl1pPr>
            <a:lvl2pPr marL="109728" indent="-109728">
              <a:spcAft>
                <a:spcPts val="400"/>
              </a:spcAft>
              <a:defRPr sz="1400">
                <a:solidFill>
                  <a:srgbClr val="202020"/>
                </a:solidFill>
              </a:defRPr>
            </a:lvl2pPr>
            <a:lvl3pPr marL="219456" indent="-109728">
              <a:spcAft>
                <a:spcPts val="400"/>
              </a:spcAft>
              <a:defRPr sz="1400">
                <a:solidFill>
                  <a:srgbClr val="202020"/>
                </a:solidFill>
              </a:defRPr>
            </a:lvl3pPr>
            <a:lvl4pPr marL="329184" indent="-109728">
              <a:spcAft>
                <a:spcPts val="400"/>
              </a:spcAft>
              <a:defRPr sz="1400">
                <a:solidFill>
                  <a:srgbClr val="202020"/>
                </a:solidFill>
              </a:defRPr>
            </a:lvl4pPr>
            <a:lvl5pPr>
              <a:spcAft>
                <a:spcPts val="600"/>
              </a:spcAft>
              <a:defRPr sz="1400">
                <a:solidFill>
                  <a:srgbClr val="202020"/>
                </a:solidFill>
              </a:defRPr>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solidFill>
                  <a:srgbClr val="202020"/>
                </a:solidFill>
                <a:latin typeface="Museo Sans 500" panose="02000000000000000000" pitchFamily="50" charset="0"/>
                <a:ea typeface="Inter SemiBold" panose="02000503000000020004" pitchFamily="2" charset="0"/>
              </a:defRPr>
            </a:lvl1pPr>
            <a:lvl2pPr marL="109728" indent="-109728">
              <a:spcAft>
                <a:spcPts val="400"/>
              </a:spcAft>
              <a:defRPr sz="1400">
                <a:solidFill>
                  <a:srgbClr val="202020"/>
                </a:solidFill>
              </a:defRPr>
            </a:lvl2pPr>
            <a:lvl3pPr marL="219456" indent="-109728">
              <a:spcAft>
                <a:spcPts val="400"/>
              </a:spcAft>
              <a:defRPr sz="1400">
                <a:solidFill>
                  <a:srgbClr val="202020"/>
                </a:solidFill>
              </a:defRPr>
            </a:lvl3pPr>
            <a:lvl4pPr marL="329184" indent="-109728">
              <a:spcAft>
                <a:spcPts val="400"/>
              </a:spcAft>
              <a:defRPr sz="1400">
                <a:solidFill>
                  <a:srgbClr val="202020"/>
                </a:solidFill>
              </a:defRPr>
            </a:lvl4pPr>
            <a:lvl5pPr>
              <a:spcAft>
                <a:spcPts val="600"/>
              </a:spcAft>
              <a:defRPr sz="1400">
                <a:solidFill>
                  <a:srgbClr val="202020"/>
                </a:solidFill>
              </a:defRPr>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Shape 2">
            <a:extLst>
              <a:ext uri="{FF2B5EF4-FFF2-40B4-BE49-F238E27FC236}">
                <a16:creationId xmlns:a16="http://schemas.microsoft.com/office/drawing/2014/main" id="{C8BEEE9F-E531-F339-1D55-C937A836324E}"/>
              </a:ext>
            </a:extLst>
          </p:cNvPr>
          <p:cNvSpPr/>
          <p:nvPr/>
        </p:nvSpPr>
        <p:spPr>
          <a:xfrm>
            <a:off x="9089714" y="6749716"/>
            <a:ext cx="3102287" cy="108284"/>
          </a:xfrm>
          <a:custGeom>
            <a:avLst/>
            <a:gdLst>
              <a:gd name="connsiteX0" fmla="*/ 0 w 3102287"/>
              <a:gd name="connsiteY0" fmla="*/ 0 h 108284"/>
              <a:gd name="connsiteX1" fmla="*/ 3102287 w 3102287"/>
              <a:gd name="connsiteY1" fmla="*/ 0 h 108284"/>
              <a:gd name="connsiteX2" fmla="*/ 3102287 w 3102287"/>
              <a:gd name="connsiteY2" fmla="*/ 108284 h 108284"/>
              <a:gd name="connsiteX3" fmla="*/ 108284 w 3102287"/>
              <a:gd name="connsiteY3" fmla="*/ 108284 h 108284"/>
            </a:gdLst>
            <a:ahLst/>
            <a:cxnLst>
              <a:cxn ang="0">
                <a:pos x="connsiteX0" y="connsiteY0"/>
              </a:cxn>
              <a:cxn ang="0">
                <a:pos x="connsiteX1" y="connsiteY1"/>
              </a:cxn>
              <a:cxn ang="0">
                <a:pos x="connsiteX2" y="connsiteY2"/>
              </a:cxn>
              <a:cxn ang="0">
                <a:pos x="connsiteX3" y="connsiteY3"/>
              </a:cxn>
            </a:cxnLst>
            <a:rect l="l" t="t" r="r" b="b"/>
            <a:pathLst>
              <a:path w="3102287" h="108284">
                <a:moveTo>
                  <a:pt x="0" y="0"/>
                </a:moveTo>
                <a:lnTo>
                  <a:pt x="3102287" y="0"/>
                </a:lnTo>
                <a:lnTo>
                  <a:pt x="3102287" y="108284"/>
                </a:lnTo>
                <a:lnTo>
                  <a:pt x="108284" y="108284"/>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Freeform: Shape 8">
            <a:extLst>
              <a:ext uri="{FF2B5EF4-FFF2-40B4-BE49-F238E27FC236}">
                <a16:creationId xmlns:a16="http://schemas.microsoft.com/office/drawing/2014/main" id="{7750C9A6-8758-FF0A-B1B5-08BBD736CF03}"/>
              </a:ext>
            </a:extLst>
          </p:cNvPr>
          <p:cNvSpPr/>
          <p:nvPr/>
        </p:nvSpPr>
        <p:spPr>
          <a:xfrm>
            <a:off x="-22860" y="6749717"/>
            <a:ext cx="9147266" cy="117162"/>
          </a:xfrm>
          <a:custGeom>
            <a:avLst/>
            <a:gdLst>
              <a:gd name="connsiteX0" fmla="*/ 0 w 9061077"/>
              <a:gd name="connsiteY0" fmla="*/ 0 h 108284"/>
              <a:gd name="connsiteX1" fmla="*/ 8952793 w 9061077"/>
              <a:gd name="connsiteY1" fmla="*/ 0 h 108284"/>
              <a:gd name="connsiteX2" fmla="*/ 9061077 w 9061077"/>
              <a:gd name="connsiteY2" fmla="*/ 108284 h 108284"/>
              <a:gd name="connsiteX3" fmla="*/ 0 w 9061077"/>
              <a:gd name="connsiteY3" fmla="*/ 108284 h 108284"/>
              <a:gd name="connsiteX0" fmla="*/ 0 w 9229519"/>
              <a:gd name="connsiteY0" fmla="*/ 0 h 120315"/>
              <a:gd name="connsiteX1" fmla="*/ 9121235 w 9229519"/>
              <a:gd name="connsiteY1" fmla="*/ 12031 h 120315"/>
              <a:gd name="connsiteX2" fmla="*/ 9229519 w 9229519"/>
              <a:gd name="connsiteY2" fmla="*/ 120315 h 120315"/>
              <a:gd name="connsiteX3" fmla="*/ 168442 w 9229519"/>
              <a:gd name="connsiteY3" fmla="*/ 120315 h 120315"/>
              <a:gd name="connsiteX4" fmla="*/ 0 w 9229519"/>
              <a:gd name="connsiteY4" fmla="*/ 0 h 120315"/>
              <a:gd name="connsiteX0" fmla="*/ 48127 w 9277646"/>
              <a:gd name="connsiteY0" fmla="*/ 0 h 120315"/>
              <a:gd name="connsiteX1" fmla="*/ 9169362 w 9277646"/>
              <a:gd name="connsiteY1" fmla="*/ 12031 h 120315"/>
              <a:gd name="connsiteX2" fmla="*/ 9277646 w 9277646"/>
              <a:gd name="connsiteY2" fmla="*/ 120315 h 120315"/>
              <a:gd name="connsiteX3" fmla="*/ 0 w 9277646"/>
              <a:gd name="connsiteY3" fmla="*/ 120315 h 120315"/>
              <a:gd name="connsiteX4" fmla="*/ 48127 w 9277646"/>
              <a:gd name="connsiteY4" fmla="*/ 0 h 120315"/>
              <a:gd name="connsiteX0" fmla="*/ 169816 w 9277646"/>
              <a:gd name="connsiteY0" fmla="*/ 1876 h 108284"/>
              <a:gd name="connsiteX1" fmla="*/ 9169362 w 9277646"/>
              <a:gd name="connsiteY1" fmla="*/ 0 h 108284"/>
              <a:gd name="connsiteX2" fmla="*/ 9277646 w 9277646"/>
              <a:gd name="connsiteY2" fmla="*/ 108284 h 108284"/>
              <a:gd name="connsiteX3" fmla="*/ 0 w 9277646"/>
              <a:gd name="connsiteY3" fmla="*/ 108284 h 108284"/>
              <a:gd name="connsiteX4" fmla="*/ 169816 w 9277646"/>
              <a:gd name="connsiteY4" fmla="*/ 1876 h 108284"/>
              <a:gd name="connsiteX0" fmla="*/ 51604 w 9159434"/>
              <a:gd name="connsiteY0" fmla="*/ 1876 h 111760"/>
              <a:gd name="connsiteX1" fmla="*/ 9051150 w 9159434"/>
              <a:gd name="connsiteY1" fmla="*/ 0 h 111760"/>
              <a:gd name="connsiteX2" fmla="*/ 9159434 w 9159434"/>
              <a:gd name="connsiteY2" fmla="*/ 108284 h 111760"/>
              <a:gd name="connsiteX3" fmla="*/ 0 w 9159434"/>
              <a:gd name="connsiteY3" fmla="*/ 111760 h 111760"/>
              <a:gd name="connsiteX4" fmla="*/ 51604 w 9159434"/>
              <a:gd name="connsiteY4" fmla="*/ 1876 h 111760"/>
              <a:gd name="connsiteX0" fmla="*/ 0 w 9163459"/>
              <a:gd name="connsiteY0" fmla="*/ 0 h 113361"/>
              <a:gd name="connsiteX1" fmla="*/ 9055175 w 9163459"/>
              <a:gd name="connsiteY1" fmla="*/ 1601 h 113361"/>
              <a:gd name="connsiteX2" fmla="*/ 9163459 w 9163459"/>
              <a:gd name="connsiteY2" fmla="*/ 109885 h 113361"/>
              <a:gd name="connsiteX3" fmla="*/ 4025 w 9163459"/>
              <a:gd name="connsiteY3" fmla="*/ 113361 h 113361"/>
              <a:gd name="connsiteX4" fmla="*/ 0 w 9163459"/>
              <a:gd name="connsiteY4" fmla="*/ 0 h 113361"/>
              <a:gd name="connsiteX0" fmla="*/ 0 w 9163459"/>
              <a:gd name="connsiteY0" fmla="*/ 0 h 120314"/>
              <a:gd name="connsiteX1" fmla="*/ 9055175 w 9163459"/>
              <a:gd name="connsiteY1" fmla="*/ 1601 h 120314"/>
              <a:gd name="connsiteX2" fmla="*/ 9163459 w 9163459"/>
              <a:gd name="connsiteY2" fmla="*/ 109885 h 120314"/>
              <a:gd name="connsiteX3" fmla="*/ 4025 w 9163459"/>
              <a:gd name="connsiteY3" fmla="*/ 120314 h 120314"/>
              <a:gd name="connsiteX4" fmla="*/ 0 w 9163459"/>
              <a:gd name="connsiteY4" fmla="*/ 0 h 120314"/>
              <a:gd name="connsiteX0" fmla="*/ 0 w 9159983"/>
              <a:gd name="connsiteY0" fmla="*/ 0 h 123791"/>
              <a:gd name="connsiteX1" fmla="*/ 9051699 w 9159983"/>
              <a:gd name="connsiteY1" fmla="*/ 5078 h 123791"/>
              <a:gd name="connsiteX2" fmla="*/ 9159983 w 9159983"/>
              <a:gd name="connsiteY2" fmla="*/ 113362 h 123791"/>
              <a:gd name="connsiteX3" fmla="*/ 549 w 9159983"/>
              <a:gd name="connsiteY3" fmla="*/ 123791 h 123791"/>
              <a:gd name="connsiteX4" fmla="*/ 0 w 9159983"/>
              <a:gd name="connsiteY4" fmla="*/ 0 h 123791"/>
              <a:gd name="connsiteX0" fmla="*/ 0 w 9163460"/>
              <a:gd name="connsiteY0" fmla="*/ 5353 h 118713"/>
              <a:gd name="connsiteX1" fmla="*/ 9055176 w 9163460"/>
              <a:gd name="connsiteY1" fmla="*/ 0 h 118713"/>
              <a:gd name="connsiteX2" fmla="*/ 9163460 w 9163460"/>
              <a:gd name="connsiteY2" fmla="*/ 108284 h 118713"/>
              <a:gd name="connsiteX3" fmla="*/ 4026 w 9163460"/>
              <a:gd name="connsiteY3" fmla="*/ 118713 h 118713"/>
              <a:gd name="connsiteX4" fmla="*/ 0 w 9163460"/>
              <a:gd name="connsiteY4" fmla="*/ 5353 h 11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460" h="118713">
                <a:moveTo>
                  <a:pt x="0" y="5353"/>
                </a:moveTo>
                <a:lnTo>
                  <a:pt x="9055176" y="0"/>
                </a:lnTo>
                <a:lnTo>
                  <a:pt x="9163460" y="108284"/>
                </a:lnTo>
                <a:lnTo>
                  <a:pt x="4026" y="118713"/>
                </a:lnTo>
                <a:cubicBezTo>
                  <a:pt x="4026" y="82618"/>
                  <a:pt x="0" y="41448"/>
                  <a:pt x="0" y="5353"/>
                </a:cubicBez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Rectangle 6">
            <a:extLst>
              <a:ext uri="{FF2B5EF4-FFF2-40B4-BE49-F238E27FC236}">
                <a16:creationId xmlns:a16="http://schemas.microsoft.com/office/drawing/2014/main" id="{37170F37-4B53-FF4B-A733-23E83F6CEFCD}"/>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BC55FF41-4DF4-AD4F-385C-18E91371429B}"/>
              </a:ext>
            </a:extLst>
          </p:cNvPr>
          <p:cNvSpPr/>
          <p:nvPr userDrawn="1"/>
        </p:nvSpPr>
        <p:spPr>
          <a:xfrm>
            <a:off x="9089714" y="6749716"/>
            <a:ext cx="3102287" cy="108284"/>
          </a:xfrm>
          <a:custGeom>
            <a:avLst/>
            <a:gdLst>
              <a:gd name="connsiteX0" fmla="*/ 0 w 3102287"/>
              <a:gd name="connsiteY0" fmla="*/ 0 h 108284"/>
              <a:gd name="connsiteX1" fmla="*/ 3102287 w 3102287"/>
              <a:gd name="connsiteY1" fmla="*/ 0 h 108284"/>
              <a:gd name="connsiteX2" fmla="*/ 3102287 w 3102287"/>
              <a:gd name="connsiteY2" fmla="*/ 108284 h 108284"/>
              <a:gd name="connsiteX3" fmla="*/ 108284 w 3102287"/>
              <a:gd name="connsiteY3" fmla="*/ 108284 h 108284"/>
            </a:gdLst>
            <a:ahLst/>
            <a:cxnLst>
              <a:cxn ang="0">
                <a:pos x="connsiteX0" y="connsiteY0"/>
              </a:cxn>
              <a:cxn ang="0">
                <a:pos x="connsiteX1" y="connsiteY1"/>
              </a:cxn>
              <a:cxn ang="0">
                <a:pos x="connsiteX2" y="connsiteY2"/>
              </a:cxn>
              <a:cxn ang="0">
                <a:pos x="connsiteX3" y="connsiteY3"/>
              </a:cxn>
            </a:cxnLst>
            <a:rect l="l" t="t" r="r" b="b"/>
            <a:pathLst>
              <a:path w="3102287" h="108284">
                <a:moveTo>
                  <a:pt x="0" y="0"/>
                </a:moveTo>
                <a:lnTo>
                  <a:pt x="3102287" y="0"/>
                </a:lnTo>
                <a:lnTo>
                  <a:pt x="3102287" y="108284"/>
                </a:lnTo>
                <a:lnTo>
                  <a:pt x="108284" y="108284"/>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DAB42DB7-C690-15CE-71DB-21C07DBB79E1}"/>
              </a:ext>
            </a:extLst>
          </p:cNvPr>
          <p:cNvSpPr/>
          <p:nvPr userDrawn="1"/>
        </p:nvSpPr>
        <p:spPr>
          <a:xfrm>
            <a:off x="-22860" y="6749717"/>
            <a:ext cx="9147266" cy="117162"/>
          </a:xfrm>
          <a:custGeom>
            <a:avLst/>
            <a:gdLst>
              <a:gd name="connsiteX0" fmla="*/ 0 w 9061077"/>
              <a:gd name="connsiteY0" fmla="*/ 0 h 108284"/>
              <a:gd name="connsiteX1" fmla="*/ 8952793 w 9061077"/>
              <a:gd name="connsiteY1" fmla="*/ 0 h 108284"/>
              <a:gd name="connsiteX2" fmla="*/ 9061077 w 9061077"/>
              <a:gd name="connsiteY2" fmla="*/ 108284 h 108284"/>
              <a:gd name="connsiteX3" fmla="*/ 0 w 9061077"/>
              <a:gd name="connsiteY3" fmla="*/ 108284 h 108284"/>
              <a:gd name="connsiteX0" fmla="*/ 0 w 9229519"/>
              <a:gd name="connsiteY0" fmla="*/ 0 h 120315"/>
              <a:gd name="connsiteX1" fmla="*/ 9121235 w 9229519"/>
              <a:gd name="connsiteY1" fmla="*/ 12031 h 120315"/>
              <a:gd name="connsiteX2" fmla="*/ 9229519 w 9229519"/>
              <a:gd name="connsiteY2" fmla="*/ 120315 h 120315"/>
              <a:gd name="connsiteX3" fmla="*/ 168442 w 9229519"/>
              <a:gd name="connsiteY3" fmla="*/ 120315 h 120315"/>
              <a:gd name="connsiteX4" fmla="*/ 0 w 9229519"/>
              <a:gd name="connsiteY4" fmla="*/ 0 h 120315"/>
              <a:gd name="connsiteX0" fmla="*/ 48127 w 9277646"/>
              <a:gd name="connsiteY0" fmla="*/ 0 h 120315"/>
              <a:gd name="connsiteX1" fmla="*/ 9169362 w 9277646"/>
              <a:gd name="connsiteY1" fmla="*/ 12031 h 120315"/>
              <a:gd name="connsiteX2" fmla="*/ 9277646 w 9277646"/>
              <a:gd name="connsiteY2" fmla="*/ 120315 h 120315"/>
              <a:gd name="connsiteX3" fmla="*/ 0 w 9277646"/>
              <a:gd name="connsiteY3" fmla="*/ 120315 h 120315"/>
              <a:gd name="connsiteX4" fmla="*/ 48127 w 9277646"/>
              <a:gd name="connsiteY4" fmla="*/ 0 h 120315"/>
              <a:gd name="connsiteX0" fmla="*/ 169816 w 9277646"/>
              <a:gd name="connsiteY0" fmla="*/ 1876 h 108284"/>
              <a:gd name="connsiteX1" fmla="*/ 9169362 w 9277646"/>
              <a:gd name="connsiteY1" fmla="*/ 0 h 108284"/>
              <a:gd name="connsiteX2" fmla="*/ 9277646 w 9277646"/>
              <a:gd name="connsiteY2" fmla="*/ 108284 h 108284"/>
              <a:gd name="connsiteX3" fmla="*/ 0 w 9277646"/>
              <a:gd name="connsiteY3" fmla="*/ 108284 h 108284"/>
              <a:gd name="connsiteX4" fmla="*/ 169816 w 9277646"/>
              <a:gd name="connsiteY4" fmla="*/ 1876 h 108284"/>
              <a:gd name="connsiteX0" fmla="*/ 51604 w 9159434"/>
              <a:gd name="connsiteY0" fmla="*/ 1876 h 111760"/>
              <a:gd name="connsiteX1" fmla="*/ 9051150 w 9159434"/>
              <a:gd name="connsiteY1" fmla="*/ 0 h 111760"/>
              <a:gd name="connsiteX2" fmla="*/ 9159434 w 9159434"/>
              <a:gd name="connsiteY2" fmla="*/ 108284 h 111760"/>
              <a:gd name="connsiteX3" fmla="*/ 0 w 9159434"/>
              <a:gd name="connsiteY3" fmla="*/ 111760 h 111760"/>
              <a:gd name="connsiteX4" fmla="*/ 51604 w 9159434"/>
              <a:gd name="connsiteY4" fmla="*/ 1876 h 111760"/>
              <a:gd name="connsiteX0" fmla="*/ 0 w 9163459"/>
              <a:gd name="connsiteY0" fmla="*/ 0 h 113361"/>
              <a:gd name="connsiteX1" fmla="*/ 9055175 w 9163459"/>
              <a:gd name="connsiteY1" fmla="*/ 1601 h 113361"/>
              <a:gd name="connsiteX2" fmla="*/ 9163459 w 9163459"/>
              <a:gd name="connsiteY2" fmla="*/ 109885 h 113361"/>
              <a:gd name="connsiteX3" fmla="*/ 4025 w 9163459"/>
              <a:gd name="connsiteY3" fmla="*/ 113361 h 113361"/>
              <a:gd name="connsiteX4" fmla="*/ 0 w 9163459"/>
              <a:gd name="connsiteY4" fmla="*/ 0 h 113361"/>
              <a:gd name="connsiteX0" fmla="*/ 0 w 9163459"/>
              <a:gd name="connsiteY0" fmla="*/ 0 h 120314"/>
              <a:gd name="connsiteX1" fmla="*/ 9055175 w 9163459"/>
              <a:gd name="connsiteY1" fmla="*/ 1601 h 120314"/>
              <a:gd name="connsiteX2" fmla="*/ 9163459 w 9163459"/>
              <a:gd name="connsiteY2" fmla="*/ 109885 h 120314"/>
              <a:gd name="connsiteX3" fmla="*/ 4025 w 9163459"/>
              <a:gd name="connsiteY3" fmla="*/ 120314 h 120314"/>
              <a:gd name="connsiteX4" fmla="*/ 0 w 9163459"/>
              <a:gd name="connsiteY4" fmla="*/ 0 h 120314"/>
              <a:gd name="connsiteX0" fmla="*/ 0 w 9159983"/>
              <a:gd name="connsiteY0" fmla="*/ 0 h 123791"/>
              <a:gd name="connsiteX1" fmla="*/ 9051699 w 9159983"/>
              <a:gd name="connsiteY1" fmla="*/ 5078 h 123791"/>
              <a:gd name="connsiteX2" fmla="*/ 9159983 w 9159983"/>
              <a:gd name="connsiteY2" fmla="*/ 113362 h 123791"/>
              <a:gd name="connsiteX3" fmla="*/ 549 w 9159983"/>
              <a:gd name="connsiteY3" fmla="*/ 123791 h 123791"/>
              <a:gd name="connsiteX4" fmla="*/ 0 w 9159983"/>
              <a:gd name="connsiteY4" fmla="*/ 0 h 123791"/>
              <a:gd name="connsiteX0" fmla="*/ 0 w 9163460"/>
              <a:gd name="connsiteY0" fmla="*/ 5353 h 118713"/>
              <a:gd name="connsiteX1" fmla="*/ 9055176 w 9163460"/>
              <a:gd name="connsiteY1" fmla="*/ 0 h 118713"/>
              <a:gd name="connsiteX2" fmla="*/ 9163460 w 9163460"/>
              <a:gd name="connsiteY2" fmla="*/ 108284 h 118713"/>
              <a:gd name="connsiteX3" fmla="*/ 4026 w 9163460"/>
              <a:gd name="connsiteY3" fmla="*/ 118713 h 118713"/>
              <a:gd name="connsiteX4" fmla="*/ 0 w 9163460"/>
              <a:gd name="connsiteY4" fmla="*/ 5353 h 11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460" h="118713">
                <a:moveTo>
                  <a:pt x="0" y="5353"/>
                </a:moveTo>
                <a:lnTo>
                  <a:pt x="9055176" y="0"/>
                </a:lnTo>
                <a:lnTo>
                  <a:pt x="9163460" y="108284"/>
                </a:lnTo>
                <a:lnTo>
                  <a:pt x="4026" y="118713"/>
                </a:lnTo>
                <a:cubicBezTo>
                  <a:pt x="4026" y="82618"/>
                  <a:pt x="0" y="41448"/>
                  <a:pt x="0" y="5353"/>
                </a:cubicBez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Rectangle 9">
            <a:extLst>
              <a:ext uri="{FF2B5EF4-FFF2-40B4-BE49-F238E27FC236}">
                <a16:creationId xmlns:a16="http://schemas.microsoft.com/office/drawing/2014/main" id="{61DA27E3-7E0F-5FCD-8417-6F97508B6A21}"/>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0142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orient="horz" pos="432" userDrawn="1">
          <p15:clr>
            <a:srgbClr val="FBAE40"/>
          </p15:clr>
        </p15:guide>
        <p15:guide id="7" orient="horz" pos="1296" userDrawn="1">
          <p15:clr>
            <a:srgbClr val="FBAE40"/>
          </p15:clr>
        </p15:guide>
        <p15:guide id="8" orient="horz" pos="3744" userDrawn="1">
          <p15:clr>
            <a:srgbClr val="FBAE40"/>
          </p15:clr>
        </p15:guide>
        <p15:guide id="9" pos="2707" userDrawn="1">
          <p15:clr>
            <a:srgbClr val="FBAE40"/>
          </p15:clr>
        </p15:guide>
        <p15:guide id="10" pos="512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am 8-Up">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4" name="Freeform: Shape 3">
            <a:extLst>
              <a:ext uri="{FF2B5EF4-FFF2-40B4-BE49-F238E27FC236}">
                <a16:creationId xmlns:a16="http://schemas.microsoft.com/office/drawing/2014/main" id="{7EF1EC29-573F-5C29-4994-4AFC7D434A35}"/>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01AFCE44-A83A-8886-F74F-0ED0620E9599}"/>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Rectangle 9">
            <a:extLst>
              <a:ext uri="{FF2B5EF4-FFF2-40B4-BE49-F238E27FC236}">
                <a16:creationId xmlns:a16="http://schemas.microsoft.com/office/drawing/2014/main" id="{65D90A20-E8B1-C4B8-5A5B-8294E06C62E6}"/>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3" name="Freeform: Shape 2">
            <a:extLst>
              <a:ext uri="{FF2B5EF4-FFF2-40B4-BE49-F238E27FC236}">
                <a16:creationId xmlns:a16="http://schemas.microsoft.com/office/drawing/2014/main" id="{4B07F0CF-543F-9DCE-514A-DBAF13E6FB8F}"/>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Freeform: Shape 7">
            <a:extLst>
              <a:ext uri="{FF2B5EF4-FFF2-40B4-BE49-F238E27FC236}">
                <a16:creationId xmlns:a16="http://schemas.microsoft.com/office/drawing/2014/main" id="{1CA94112-7148-AA14-8B89-3460E220DD81}"/>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Rectangle 11">
            <a:extLst>
              <a:ext uri="{FF2B5EF4-FFF2-40B4-BE49-F238E27FC236}">
                <a16:creationId xmlns:a16="http://schemas.microsoft.com/office/drawing/2014/main" id="{3B4304B5-E7CB-FFBF-081C-4BBBDA6C4D84}"/>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58474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orient="horz" pos="432" userDrawn="1">
          <p15:clr>
            <a:srgbClr val="FBAE40"/>
          </p15:clr>
        </p15:guide>
        <p15:guide id="8" orient="horz" pos="1104" userDrawn="1">
          <p15:clr>
            <a:srgbClr val="FBAE40"/>
          </p15:clr>
        </p15:guide>
        <p15:guide id="9" orient="horz" pos="3744" userDrawn="1">
          <p15:clr>
            <a:srgbClr val="FBAE40"/>
          </p15:clr>
        </p15:guide>
        <p15:guide id="10" pos="3912" userDrawn="1">
          <p15:clr>
            <a:srgbClr val="FBAE40"/>
          </p15:clr>
        </p15:guide>
        <p15:guide id="11" pos="2102" userDrawn="1">
          <p15:clr>
            <a:srgbClr val="FBAE40"/>
          </p15:clr>
        </p15:guide>
        <p15:guide id="12" pos="572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ark-Light">
    <p:bg>
      <p:bgPr>
        <a:solidFill>
          <a:srgbClr val="0860B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C1FBC8-95E4-E940-6CA3-DCCDE4972F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206797"/>
            <a:ext cx="1069848" cy="238698"/>
          </a:xfrm>
          <a:prstGeom prst="rect">
            <a:avLst/>
          </a:prstGeom>
        </p:spPr>
      </p:pic>
      <p:sp>
        <p:nvSpPr>
          <p:cNvPr id="8" name="Rectangle 7">
            <a:extLst>
              <a:ext uri="{FF2B5EF4-FFF2-40B4-BE49-F238E27FC236}">
                <a16:creationId xmlns:a16="http://schemas.microsoft.com/office/drawing/2014/main" id="{68FF5E1C-62EC-2AE4-78CB-EDC9199C8540}"/>
              </a:ext>
            </a:extLst>
          </p:cNvPr>
          <p:cNvSpPr/>
          <p:nvPr/>
        </p:nvSpPr>
        <p:spPr>
          <a:xfrm>
            <a:off x="5029200" y="0"/>
            <a:ext cx="716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3787" y="6858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3786" y="2057400"/>
            <a:ext cx="4340087" cy="35052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685800"/>
            <a:ext cx="6477000" cy="4914900"/>
          </a:xfrm>
        </p:spPr>
        <p:txBody>
          <a:bodyPr/>
          <a:lstStyle>
            <a:lvl1pPr>
              <a:defRPr>
                <a:solidFill>
                  <a:srgbClr val="202020"/>
                </a:solidFill>
              </a:defRPr>
            </a:lvl1pPr>
            <a:lvl2pPr>
              <a:defRPr sz="1600">
                <a:solidFill>
                  <a:srgbClr val="202020"/>
                </a:solidFill>
              </a:defRPr>
            </a:lvl2pPr>
            <a:lvl3pPr>
              <a:defRPr sz="1600">
                <a:solidFill>
                  <a:srgbClr val="202020"/>
                </a:solidFill>
              </a:defRPr>
            </a:lvl3pPr>
            <a:lvl4pPr>
              <a:defRPr sz="1600">
                <a:solidFill>
                  <a:srgbClr val="202020"/>
                </a:solidFill>
              </a:defRPr>
            </a:lvl4pPr>
            <a:lvl5pPr>
              <a:defRPr sz="1600">
                <a:solidFill>
                  <a:srgbClr val="2020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9" name="Freeform: Shape 8">
            <a:extLst>
              <a:ext uri="{FF2B5EF4-FFF2-40B4-BE49-F238E27FC236}">
                <a16:creationId xmlns:a16="http://schemas.microsoft.com/office/drawing/2014/main" id="{AAF5C1A4-69F1-DA86-BB06-DEDFAA671BFB}"/>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1" name="Rectangle 10">
            <a:extLst>
              <a:ext uri="{FF2B5EF4-FFF2-40B4-BE49-F238E27FC236}">
                <a16:creationId xmlns:a16="http://schemas.microsoft.com/office/drawing/2014/main" id="{F4083C45-D243-7104-EC61-89300EAAE8B5}"/>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pic>
        <p:nvPicPr>
          <p:cNvPr id="5" name="Graphic 4">
            <a:extLst>
              <a:ext uri="{FF2B5EF4-FFF2-40B4-BE49-F238E27FC236}">
                <a16:creationId xmlns:a16="http://schemas.microsoft.com/office/drawing/2014/main" id="{ED1E9788-C025-73D2-A0DE-B9152D91ED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206797"/>
            <a:ext cx="1069848" cy="238698"/>
          </a:xfrm>
          <a:prstGeom prst="rect">
            <a:avLst/>
          </a:prstGeom>
        </p:spPr>
      </p:pic>
      <p:sp>
        <p:nvSpPr>
          <p:cNvPr id="10" name="Rectangle 9">
            <a:extLst>
              <a:ext uri="{FF2B5EF4-FFF2-40B4-BE49-F238E27FC236}">
                <a16:creationId xmlns:a16="http://schemas.microsoft.com/office/drawing/2014/main" id="{6D716D8F-D082-9198-5D76-B27ABD7C27A9}"/>
              </a:ext>
            </a:extLst>
          </p:cNvPr>
          <p:cNvSpPr/>
          <p:nvPr userDrawn="1"/>
        </p:nvSpPr>
        <p:spPr>
          <a:xfrm>
            <a:off x="5029200" y="0"/>
            <a:ext cx="716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2" name="TextBox 11">
            <a:extLst>
              <a:ext uri="{FF2B5EF4-FFF2-40B4-BE49-F238E27FC236}">
                <a16:creationId xmlns:a16="http://schemas.microsoft.com/office/drawing/2014/main" id="{52E3AE18-D1BB-5571-E4C6-557BC801AFC6}"/>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14" name="Freeform: Shape 13">
            <a:extLst>
              <a:ext uri="{FF2B5EF4-FFF2-40B4-BE49-F238E27FC236}">
                <a16:creationId xmlns:a16="http://schemas.microsoft.com/office/drawing/2014/main" id="{1EDFFE0B-C3F0-C85E-4999-8481E2DB04A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5" name="Rectangle 14">
            <a:extLst>
              <a:ext uri="{FF2B5EF4-FFF2-40B4-BE49-F238E27FC236}">
                <a16:creationId xmlns:a16="http://schemas.microsoft.com/office/drawing/2014/main" id="{BA9A0972-C132-DF62-1EB6-E928B624DD30}"/>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417323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32" userDrawn="1">
          <p15:clr>
            <a:srgbClr val="FBAE40"/>
          </p15:clr>
        </p15:guide>
        <p15:guide id="6" orient="horz" pos="1296" userDrawn="1">
          <p15:clr>
            <a:srgbClr val="FBAE40"/>
          </p15:clr>
        </p15:guide>
        <p15:guide id="7" orient="horz" pos="3744" userDrawn="1">
          <p15:clr>
            <a:srgbClr val="FBAE40"/>
          </p15:clr>
        </p15:guide>
        <p15:guide id="8" pos="33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Light-Dark">
    <p:bg>
      <p:bgPr>
        <a:solidFill>
          <a:srgbClr val="0860B8"/>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p:nvSpPr>
        <p:spPr>
          <a:xfrm>
            <a:off x="-1" y="0"/>
            <a:ext cx="50275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4340087" cy="1409700"/>
          </a:xfrm>
        </p:spPr>
        <p:txBody>
          <a:bodyPr/>
          <a:lstStyle>
            <a:lvl1pPr>
              <a:defRPr>
                <a:solidFill>
                  <a:srgbClr val="0860B8"/>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066925"/>
            <a:ext cx="4340087" cy="3505200"/>
          </a:xfrm>
        </p:spPr>
        <p:txBody>
          <a:bodyPr/>
          <a:lstStyle>
            <a:lvl1pPr>
              <a:defRPr>
                <a:solidFill>
                  <a:srgbClr val="202020"/>
                </a:solidFill>
              </a:defRPr>
            </a:lvl1pPr>
            <a:lvl2pPr>
              <a:defRPr sz="1600">
                <a:solidFill>
                  <a:srgbClr val="202020"/>
                </a:solidFill>
              </a:defRPr>
            </a:lvl2pPr>
            <a:lvl3pPr>
              <a:defRPr sz="1600">
                <a:solidFill>
                  <a:srgbClr val="202020"/>
                </a:solidFill>
              </a:defRPr>
            </a:lvl3pPr>
            <a:lvl4pPr>
              <a:defRPr sz="1600">
                <a:solidFill>
                  <a:srgbClr val="202020"/>
                </a:solidFill>
              </a:defRPr>
            </a:lvl4pPr>
            <a:lvl5pPr>
              <a:defRPr sz="1600">
                <a:solidFill>
                  <a:srgbClr val="2020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4486" y="685800"/>
            <a:ext cx="6477000" cy="49149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83052502-CAFE-2B67-0767-AAF1DC16FA7E}"/>
              </a:ext>
            </a:extLst>
          </p:cNvPr>
          <p:cNvSpPr txBox="1"/>
          <p:nvPr/>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rgbClr val="202020"/>
                </a:solidFill>
                <a:latin typeface="Museo Sans 100" panose="02000000000000000000" pitchFamily="50" charset="0"/>
              </a:rPr>
              <a:t>© 2024 </a:t>
            </a:r>
            <a:r>
              <a:rPr lang="en-US" sz="900" err="1">
                <a:solidFill>
                  <a:srgbClr val="202020"/>
                </a:solidFill>
                <a:latin typeface="Museo Sans 100" panose="02000000000000000000" pitchFamily="50" charset="0"/>
              </a:rPr>
              <a:t>Adaptiva</a:t>
            </a:r>
            <a:r>
              <a:rPr lang="en-US" sz="900">
                <a:solidFill>
                  <a:srgbClr val="202020"/>
                </a:solidFill>
                <a:latin typeface="Museo Sans 100" panose="02000000000000000000" pitchFamily="50" charset="0"/>
              </a:rPr>
              <a:t>. All rights reserved.</a:t>
            </a:r>
          </a:p>
        </p:txBody>
      </p:sp>
      <p:pic>
        <p:nvPicPr>
          <p:cNvPr id="8" name="Graphic 7">
            <a:extLst>
              <a:ext uri="{FF2B5EF4-FFF2-40B4-BE49-F238E27FC236}">
                <a16:creationId xmlns:a16="http://schemas.microsoft.com/office/drawing/2014/main" id="{0B4784F4-60FB-32D7-87EF-56F53B354B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6207470"/>
            <a:ext cx="1069183" cy="238550"/>
          </a:xfrm>
          <a:prstGeom prst="rect">
            <a:avLst/>
          </a:prstGeom>
        </p:spPr>
      </p:pic>
      <p:sp>
        <p:nvSpPr>
          <p:cNvPr id="10" name="Freeform: Shape 9">
            <a:extLst>
              <a:ext uri="{FF2B5EF4-FFF2-40B4-BE49-F238E27FC236}">
                <a16:creationId xmlns:a16="http://schemas.microsoft.com/office/drawing/2014/main" id="{8858F096-5DA5-8141-D926-F48592EAA2BD}"/>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Rectangle 11">
            <a:extLst>
              <a:ext uri="{FF2B5EF4-FFF2-40B4-BE49-F238E27FC236}">
                <a16:creationId xmlns:a16="http://schemas.microsoft.com/office/drawing/2014/main" id="{7D0EECA5-EDCF-BC2E-BC4B-D18AB2E062DA}"/>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5" name="Rectangle 4">
            <a:extLst>
              <a:ext uri="{FF2B5EF4-FFF2-40B4-BE49-F238E27FC236}">
                <a16:creationId xmlns:a16="http://schemas.microsoft.com/office/drawing/2014/main" id="{DBB1CBD2-528C-FDF7-93B5-3D0A6E84DE67}"/>
              </a:ext>
            </a:extLst>
          </p:cNvPr>
          <p:cNvSpPr/>
          <p:nvPr userDrawn="1"/>
        </p:nvSpPr>
        <p:spPr>
          <a:xfrm>
            <a:off x="-1" y="0"/>
            <a:ext cx="50275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1" name="TextBox 10">
            <a:extLst>
              <a:ext uri="{FF2B5EF4-FFF2-40B4-BE49-F238E27FC236}">
                <a16:creationId xmlns:a16="http://schemas.microsoft.com/office/drawing/2014/main" id="{D50CCB2E-FCF7-8C51-02D9-8F64C119FC4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rgbClr val="202020"/>
                </a:solidFill>
                <a:latin typeface="Museo Sans 100" panose="02000000000000000000" pitchFamily="50" charset="0"/>
              </a:rPr>
              <a:t>© 2024 </a:t>
            </a:r>
            <a:r>
              <a:rPr lang="en-US" sz="900" err="1">
                <a:solidFill>
                  <a:srgbClr val="202020"/>
                </a:solidFill>
                <a:latin typeface="Museo Sans 100" panose="02000000000000000000" pitchFamily="50" charset="0"/>
              </a:rPr>
              <a:t>Adaptiva</a:t>
            </a:r>
            <a:r>
              <a:rPr lang="en-US" sz="900">
                <a:solidFill>
                  <a:srgbClr val="202020"/>
                </a:solidFill>
                <a:latin typeface="Museo Sans 100" panose="02000000000000000000" pitchFamily="50" charset="0"/>
              </a:rPr>
              <a:t>. All rights reserved.</a:t>
            </a:r>
          </a:p>
        </p:txBody>
      </p:sp>
      <p:pic>
        <p:nvPicPr>
          <p:cNvPr id="13" name="Graphic 12">
            <a:extLst>
              <a:ext uri="{FF2B5EF4-FFF2-40B4-BE49-F238E27FC236}">
                <a16:creationId xmlns:a16="http://schemas.microsoft.com/office/drawing/2014/main" id="{F6DA965C-A9AC-C477-C2A1-C136C92852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6207470"/>
            <a:ext cx="1069183" cy="238550"/>
          </a:xfrm>
          <a:prstGeom prst="rect">
            <a:avLst/>
          </a:prstGeom>
        </p:spPr>
      </p:pic>
      <p:sp>
        <p:nvSpPr>
          <p:cNvPr id="14" name="Freeform: Shape 13">
            <a:extLst>
              <a:ext uri="{FF2B5EF4-FFF2-40B4-BE49-F238E27FC236}">
                <a16:creationId xmlns:a16="http://schemas.microsoft.com/office/drawing/2014/main" id="{57E625C7-21F1-D92D-9BE5-28C0343B576B}"/>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5" name="Rectangle 14">
            <a:extLst>
              <a:ext uri="{FF2B5EF4-FFF2-40B4-BE49-F238E27FC236}">
                <a16:creationId xmlns:a16="http://schemas.microsoft.com/office/drawing/2014/main" id="{5659A2E3-6B7E-7576-2F6B-BF21492CB52A}"/>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13180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32" userDrawn="1">
          <p15:clr>
            <a:srgbClr val="FBAE40"/>
          </p15:clr>
        </p15:guide>
        <p15:guide id="6" orient="horz" pos="1296" userDrawn="1">
          <p15:clr>
            <a:srgbClr val="FBAE40"/>
          </p15:clr>
        </p15:guide>
        <p15:guide id="7" orient="horz" pos="3744" userDrawn="1">
          <p15:clr>
            <a:srgbClr val="FBAE40"/>
          </p15:clr>
        </p15:guide>
        <p15:guide id="8" pos="331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 Attribution - BLUE">
    <p:bg>
      <p:bgPr>
        <a:solidFill>
          <a:srgbClr val="0860B8"/>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a:p>
        </p:txBody>
      </p:sp>
      <p:sp>
        <p:nvSpPr>
          <p:cNvPr id="9" name="TextBox 8">
            <a:extLst>
              <a:ext uri="{FF2B5EF4-FFF2-40B4-BE49-F238E27FC236}">
                <a16:creationId xmlns:a16="http://schemas.microsoft.com/office/drawing/2014/main" id="{6828D448-20FF-C249-9C63-7D75BBF51067}"/>
              </a:ext>
            </a:extLst>
          </p:cNvPr>
          <p:cNvSpPr txBox="1"/>
          <p:nvPr/>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3" name="Graphic 2">
            <a:extLst>
              <a:ext uri="{FF2B5EF4-FFF2-40B4-BE49-F238E27FC236}">
                <a16:creationId xmlns:a16="http://schemas.microsoft.com/office/drawing/2014/main" id="{237946BE-C48D-0D7D-5582-A060D8C39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206797"/>
            <a:ext cx="1069848" cy="238698"/>
          </a:xfrm>
          <a:prstGeom prst="rect">
            <a:avLst/>
          </a:prstGeom>
        </p:spPr>
      </p:pic>
      <p:sp>
        <p:nvSpPr>
          <p:cNvPr id="2" name="Freeform: Shape 1">
            <a:extLst>
              <a:ext uri="{FF2B5EF4-FFF2-40B4-BE49-F238E27FC236}">
                <a16:creationId xmlns:a16="http://schemas.microsoft.com/office/drawing/2014/main" id="{63BA7203-77B5-88B0-01C9-4966AC5EC50A}"/>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81BA823F-67D4-CF4C-4C01-DE032E1BEEE9}"/>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Text Placeholder 7">
            <a:extLst>
              <a:ext uri="{FF2B5EF4-FFF2-40B4-BE49-F238E27FC236}">
                <a16:creationId xmlns:a16="http://schemas.microsoft.com/office/drawing/2014/main" id="{B45714D5-513C-A0F3-58BD-DDE829A81F11}"/>
              </a:ext>
            </a:extLst>
          </p:cNvPr>
          <p:cNvSpPr>
            <a:spLocks noGrp="1"/>
          </p:cNvSpPr>
          <p:nvPr>
            <p:ph type="body" sz="quarter" idx="15"/>
          </p:nvPr>
        </p:nvSpPr>
        <p:spPr>
          <a:xfrm>
            <a:off x="457200" y="2057400"/>
            <a:ext cx="10328513" cy="2914650"/>
          </a:xfrm>
        </p:spPr>
        <p:txBody>
          <a:bodyPr/>
          <a:lstStyle>
            <a:lvl1pPr>
              <a:defRPr sz="3600">
                <a:solidFill>
                  <a:schemeClr val="bg2"/>
                </a:solidFill>
              </a:defRPr>
            </a:lvl1pPr>
            <a:lvl2pPr marL="0" indent="0">
              <a:buNone/>
              <a:defRPr sz="1400" i="1">
                <a:solidFill>
                  <a:schemeClr val="bg2"/>
                </a:solidFill>
              </a:defRPr>
            </a:lvl2pPr>
            <a:lvl3pPr marL="137160" indent="0" algn="just">
              <a:buNone/>
              <a:defRPr sz="1400" i="1">
                <a:solidFill>
                  <a:schemeClr val="bg2"/>
                </a:solidFill>
              </a:defRPr>
            </a:lvl3pPr>
          </a:lstStyle>
          <a:p>
            <a:pPr lvl="0"/>
            <a:r>
              <a:rPr lang="en-US"/>
              <a:t>Click to edit Master text styles</a:t>
            </a:r>
          </a:p>
          <a:p>
            <a:pPr lvl="1"/>
            <a:r>
              <a:rPr lang="en-US"/>
              <a:t>Second level</a:t>
            </a:r>
          </a:p>
        </p:txBody>
      </p:sp>
      <p:sp>
        <p:nvSpPr>
          <p:cNvPr id="5" name="TextBox 4">
            <a:extLst>
              <a:ext uri="{FF2B5EF4-FFF2-40B4-BE49-F238E27FC236}">
                <a16:creationId xmlns:a16="http://schemas.microsoft.com/office/drawing/2014/main" id="{919BB83B-7DF6-7380-6D17-B208BDBBF5C1}"/>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7" name="Graphic 6">
            <a:extLst>
              <a:ext uri="{FF2B5EF4-FFF2-40B4-BE49-F238E27FC236}">
                <a16:creationId xmlns:a16="http://schemas.microsoft.com/office/drawing/2014/main" id="{B614DAC3-BC24-6E60-C206-CA0A9AB65D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206797"/>
            <a:ext cx="1069848" cy="238698"/>
          </a:xfrm>
          <a:prstGeom prst="rect">
            <a:avLst/>
          </a:prstGeom>
        </p:spPr>
      </p:pic>
      <p:sp>
        <p:nvSpPr>
          <p:cNvPr id="10" name="Freeform: Shape 9">
            <a:extLst>
              <a:ext uri="{FF2B5EF4-FFF2-40B4-BE49-F238E27FC236}">
                <a16:creationId xmlns:a16="http://schemas.microsoft.com/office/drawing/2014/main" id="{22F51644-B07B-BAA9-24B0-F603D35298E0}"/>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1" name="Freeform: Shape 10">
            <a:extLst>
              <a:ext uri="{FF2B5EF4-FFF2-40B4-BE49-F238E27FC236}">
                <a16:creationId xmlns:a16="http://schemas.microsoft.com/office/drawing/2014/main" id="{15821473-236D-0B9B-15B5-C8D655209F2D}"/>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69208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32" userDrawn="1">
          <p15:clr>
            <a:srgbClr val="FBAE40"/>
          </p15:clr>
        </p15:guide>
        <p15:guide id="6" orient="horz" pos="3744" userDrawn="1">
          <p15:clr>
            <a:srgbClr val="FBAE40"/>
          </p15:clr>
        </p15:guide>
        <p15:guide id="7" orient="horz" pos="1296"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 Attribution -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3" name="Freeform: Shape 2">
            <a:extLst>
              <a:ext uri="{FF2B5EF4-FFF2-40B4-BE49-F238E27FC236}">
                <a16:creationId xmlns:a16="http://schemas.microsoft.com/office/drawing/2014/main" id="{AA38847C-CEA7-0A6D-CE80-B92EB13A1DD8}"/>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6AFFDCF9-9A5B-0566-7453-695B9FDBADA6}"/>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ext Placeholder 7">
            <a:extLst>
              <a:ext uri="{FF2B5EF4-FFF2-40B4-BE49-F238E27FC236}">
                <a16:creationId xmlns:a16="http://schemas.microsoft.com/office/drawing/2014/main" id="{293CFD32-8319-13A3-BCCB-E34B1C04FE1B}"/>
              </a:ext>
            </a:extLst>
          </p:cNvPr>
          <p:cNvSpPr>
            <a:spLocks noGrp="1"/>
          </p:cNvSpPr>
          <p:nvPr>
            <p:ph type="body" sz="quarter" idx="15"/>
          </p:nvPr>
        </p:nvSpPr>
        <p:spPr>
          <a:xfrm>
            <a:off x="457200" y="2057400"/>
            <a:ext cx="10328513" cy="2914650"/>
          </a:xfrm>
        </p:spPr>
        <p:txBody>
          <a:bodyPr/>
          <a:lstStyle>
            <a:lvl1pPr>
              <a:defRPr sz="3600">
                <a:solidFill>
                  <a:schemeClr val="tx2"/>
                </a:solidFill>
              </a:defRPr>
            </a:lvl1pPr>
            <a:lvl2pPr marL="0" indent="0">
              <a:buNone/>
              <a:defRPr sz="1400" i="1">
                <a:solidFill>
                  <a:schemeClr val="tx1"/>
                </a:solidFill>
              </a:defRPr>
            </a:lvl2pPr>
            <a:lvl3pPr marL="137160" indent="0" algn="just">
              <a:buNone/>
              <a:defRPr sz="1400" i="1">
                <a:solidFill>
                  <a:schemeClr val="bg2"/>
                </a:solidFill>
              </a:defRPr>
            </a:lvl3pPr>
          </a:lstStyle>
          <a:p>
            <a:pPr lvl="0"/>
            <a:r>
              <a:rPr lang="en-US"/>
              <a:t>Click to edit Master text styles</a:t>
            </a:r>
          </a:p>
          <a:p>
            <a:pPr lvl="1"/>
            <a:r>
              <a:rPr lang="en-US"/>
              <a:t>Second level</a:t>
            </a:r>
          </a:p>
        </p:txBody>
      </p:sp>
      <p:sp>
        <p:nvSpPr>
          <p:cNvPr id="2" name="Freeform: Shape 1">
            <a:extLst>
              <a:ext uri="{FF2B5EF4-FFF2-40B4-BE49-F238E27FC236}">
                <a16:creationId xmlns:a16="http://schemas.microsoft.com/office/drawing/2014/main" id="{DBAEC5A7-6A1E-3476-E6F9-5F3571656E77}"/>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F0718E57-1976-6EFE-CDDE-F4EBA2426182}"/>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08289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1296" userDrawn="1">
          <p15:clr>
            <a:srgbClr val="FBAE40"/>
          </p15:clr>
        </p15:guide>
        <p15:guide id="5" orient="horz" pos="37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Quote + Level 2 + Attribution - BLUE">
    <p:bg>
      <p:bgPr>
        <a:solidFill>
          <a:srgbClr val="0860B8"/>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a:p>
        </p:txBody>
      </p:sp>
      <p:sp>
        <p:nvSpPr>
          <p:cNvPr id="9" name="TextBox 8">
            <a:extLst>
              <a:ext uri="{FF2B5EF4-FFF2-40B4-BE49-F238E27FC236}">
                <a16:creationId xmlns:a16="http://schemas.microsoft.com/office/drawing/2014/main" id="{6828D448-20FF-C249-9C63-7D75BBF51067}"/>
              </a:ext>
            </a:extLst>
          </p:cNvPr>
          <p:cNvSpPr txBox="1"/>
          <p:nvPr/>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3" name="Graphic 2">
            <a:extLst>
              <a:ext uri="{FF2B5EF4-FFF2-40B4-BE49-F238E27FC236}">
                <a16:creationId xmlns:a16="http://schemas.microsoft.com/office/drawing/2014/main" id="{237946BE-C48D-0D7D-5582-A060D8C39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206797"/>
            <a:ext cx="1069848" cy="238698"/>
          </a:xfrm>
          <a:prstGeom prst="rect">
            <a:avLst/>
          </a:prstGeom>
        </p:spPr>
      </p:pic>
      <p:sp>
        <p:nvSpPr>
          <p:cNvPr id="2" name="Freeform: Shape 1">
            <a:extLst>
              <a:ext uri="{FF2B5EF4-FFF2-40B4-BE49-F238E27FC236}">
                <a16:creationId xmlns:a16="http://schemas.microsoft.com/office/drawing/2014/main" id="{63BA7203-77B5-88B0-01C9-4966AC5EC50A}"/>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81BA823F-67D4-CF4C-4C01-DE032E1BEEE9}"/>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Text Placeholder 7">
            <a:extLst>
              <a:ext uri="{FF2B5EF4-FFF2-40B4-BE49-F238E27FC236}">
                <a16:creationId xmlns:a16="http://schemas.microsoft.com/office/drawing/2014/main" id="{B45714D5-513C-A0F3-58BD-DDE829A81F11}"/>
              </a:ext>
            </a:extLst>
          </p:cNvPr>
          <p:cNvSpPr>
            <a:spLocks noGrp="1"/>
          </p:cNvSpPr>
          <p:nvPr>
            <p:ph type="body" sz="quarter" idx="15"/>
          </p:nvPr>
        </p:nvSpPr>
        <p:spPr>
          <a:xfrm>
            <a:off x="463312" y="685800"/>
            <a:ext cx="10328513" cy="1933256"/>
          </a:xfrm>
        </p:spPr>
        <p:txBody>
          <a:bodyPr/>
          <a:lstStyle>
            <a:lvl1pPr>
              <a:defRPr sz="3600">
                <a:solidFill>
                  <a:schemeClr val="bg2"/>
                </a:solidFill>
              </a:defRPr>
            </a:lvl1pPr>
            <a:lvl2pPr marL="0" indent="0">
              <a:buNone/>
              <a:defRPr sz="1400" i="1">
                <a:solidFill>
                  <a:schemeClr val="bg2"/>
                </a:solidFill>
              </a:defRPr>
            </a:lvl2pPr>
            <a:lvl3pPr marL="137160" indent="0" algn="just">
              <a:buNone/>
              <a:defRPr sz="1400" i="1">
                <a:solidFill>
                  <a:schemeClr val="bg2"/>
                </a:solidFill>
              </a:defRPr>
            </a:lvl3pPr>
          </a:lstStyle>
          <a:p>
            <a:pPr lvl="0"/>
            <a:r>
              <a:rPr lang="en-US"/>
              <a:t>Click to edit Master text styles</a:t>
            </a:r>
          </a:p>
        </p:txBody>
      </p:sp>
      <p:sp>
        <p:nvSpPr>
          <p:cNvPr id="5" name="Text Placeholder 7">
            <a:extLst>
              <a:ext uri="{FF2B5EF4-FFF2-40B4-BE49-F238E27FC236}">
                <a16:creationId xmlns:a16="http://schemas.microsoft.com/office/drawing/2014/main" id="{7CECE87F-947C-4486-BE6D-07F951D60AF8}"/>
              </a:ext>
            </a:extLst>
          </p:cNvPr>
          <p:cNvSpPr>
            <a:spLocks noGrp="1"/>
          </p:cNvSpPr>
          <p:nvPr>
            <p:ph type="body" sz="quarter" idx="16"/>
          </p:nvPr>
        </p:nvSpPr>
        <p:spPr>
          <a:xfrm>
            <a:off x="453787" y="2725939"/>
            <a:ext cx="10328513" cy="2914650"/>
          </a:xfrm>
        </p:spPr>
        <p:txBody>
          <a:bodyPr/>
          <a:lstStyle>
            <a:lvl1pPr>
              <a:defRPr sz="2800">
                <a:solidFill>
                  <a:schemeClr val="bg2"/>
                </a:solidFill>
                <a:latin typeface="Museo Sans 300" panose="02000000000000000000" pitchFamily="50" charset="0"/>
              </a:defRPr>
            </a:lvl1pPr>
            <a:lvl2pPr marL="0" indent="0">
              <a:buNone/>
              <a:defRPr sz="1400" i="1">
                <a:solidFill>
                  <a:schemeClr val="bg2"/>
                </a:solidFill>
              </a:defRPr>
            </a:lvl2pPr>
            <a:lvl3pPr marL="137160" indent="0" algn="just">
              <a:buNone/>
              <a:defRPr sz="1400" i="1">
                <a:solidFill>
                  <a:schemeClr val="bg2"/>
                </a:solidFill>
              </a:defRPr>
            </a:lvl3pPr>
          </a:lstStyle>
          <a:p>
            <a:pPr lvl="0"/>
            <a:r>
              <a:rPr lang="en-US"/>
              <a:t>Click to edit Master text styles</a:t>
            </a:r>
          </a:p>
          <a:p>
            <a:pPr lvl="1"/>
            <a:r>
              <a:rPr lang="en-US"/>
              <a:t>Second level</a:t>
            </a:r>
          </a:p>
        </p:txBody>
      </p:sp>
      <p:sp>
        <p:nvSpPr>
          <p:cNvPr id="7" name="TextBox 6">
            <a:extLst>
              <a:ext uri="{FF2B5EF4-FFF2-40B4-BE49-F238E27FC236}">
                <a16:creationId xmlns:a16="http://schemas.microsoft.com/office/drawing/2014/main" id="{C4BC7755-936D-CA3A-F862-95B1866F8934}"/>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10" name="Graphic 9">
            <a:extLst>
              <a:ext uri="{FF2B5EF4-FFF2-40B4-BE49-F238E27FC236}">
                <a16:creationId xmlns:a16="http://schemas.microsoft.com/office/drawing/2014/main" id="{916320E4-6767-41BD-6312-7CE510D1B2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206797"/>
            <a:ext cx="1069848" cy="238698"/>
          </a:xfrm>
          <a:prstGeom prst="rect">
            <a:avLst/>
          </a:prstGeom>
        </p:spPr>
      </p:pic>
      <p:sp>
        <p:nvSpPr>
          <p:cNvPr id="11" name="Freeform: Shape 10">
            <a:extLst>
              <a:ext uri="{FF2B5EF4-FFF2-40B4-BE49-F238E27FC236}">
                <a16:creationId xmlns:a16="http://schemas.microsoft.com/office/drawing/2014/main" id="{444B2CEE-9B5C-E11C-F8E5-5B6CC678FDE2}"/>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Freeform: Shape 11">
            <a:extLst>
              <a:ext uri="{FF2B5EF4-FFF2-40B4-BE49-F238E27FC236}">
                <a16:creationId xmlns:a16="http://schemas.microsoft.com/office/drawing/2014/main" id="{E3606B49-08E5-E2E0-1D05-F8E20F91DCF1}"/>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92666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32" userDrawn="1">
          <p15:clr>
            <a:srgbClr val="FBAE40"/>
          </p15:clr>
        </p15:guide>
        <p15:guide id="6" orient="horz" pos="3744" userDrawn="1">
          <p15:clr>
            <a:srgbClr val="FBAE40"/>
          </p15:clr>
        </p15:guide>
        <p15:guide id="7" orient="horz" pos="1296"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 Level 2 + Attribution -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3" name="Freeform: Shape 2">
            <a:extLst>
              <a:ext uri="{FF2B5EF4-FFF2-40B4-BE49-F238E27FC236}">
                <a16:creationId xmlns:a16="http://schemas.microsoft.com/office/drawing/2014/main" id="{AA38847C-CEA7-0A6D-CE80-B92EB13A1DD8}"/>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6AFFDCF9-9A5B-0566-7453-695B9FDBADA6}"/>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2" name="Text Placeholder 7">
            <a:extLst>
              <a:ext uri="{FF2B5EF4-FFF2-40B4-BE49-F238E27FC236}">
                <a16:creationId xmlns:a16="http://schemas.microsoft.com/office/drawing/2014/main" id="{EAAB060E-BEAC-4C85-3B1E-71C10F8399D0}"/>
              </a:ext>
            </a:extLst>
          </p:cNvPr>
          <p:cNvSpPr>
            <a:spLocks noGrp="1"/>
          </p:cNvSpPr>
          <p:nvPr>
            <p:ph type="body" sz="quarter" idx="15"/>
          </p:nvPr>
        </p:nvSpPr>
        <p:spPr>
          <a:xfrm>
            <a:off x="463312" y="685800"/>
            <a:ext cx="10328513" cy="1933256"/>
          </a:xfrm>
        </p:spPr>
        <p:txBody>
          <a:bodyPr/>
          <a:lstStyle>
            <a:lvl1pPr>
              <a:defRPr sz="3600">
                <a:solidFill>
                  <a:srgbClr val="0860B8"/>
                </a:solidFill>
              </a:defRPr>
            </a:lvl1pPr>
            <a:lvl2pPr marL="0" indent="0">
              <a:buNone/>
              <a:defRPr sz="1400" i="1">
                <a:solidFill>
                  <a:schemeClr val="bg2"/>
                </a:solidFill>
              </a:defRPr>
            </a:lvl2pPr>
            <a:lvl3pPr marL="137160" indent="0" algn="just">
              <a:buNone/>
              <a:defRPr sz="1400" i="1">
                <a:solidFill>
                  <a:schemeClr val="bg2"/>
                </a:solidFill>
              </a:defRPr>
            </a:lvl3pPr>
          </a:lstStyle>
          <a:p>
            <a:pPr lvl="0"/>
            <a:r>
              <a:rPr lang="en-US"/>
              <a:t>Click to edit Master text styles</a:t>
            </a:r>
          </a:p>
        </p:txBody>
      </p:sp>
      <p:sp>
        <p:nvSpPr>
          <p:cNvPr id="4" name="Text Placeholder 7">
            <a:extLst>
              <a:ext uri="{FF2B5EF4-FFF2-40B4-BE49-F238E27FC236}">
                <a16:creationId xmlns:a16="http://schemas.microsoft.com/office/drawing/2014/main" id="{C5933B40-90EE-6AF4-481B-8A29053AF66F}"/>
              </a:ext>
            </a:extLst>
          </p:cNvPr>
          <p:cNvSpPr>
            <a:spLocks noGrp="1"/>
          </p:cNvSpPr>
          <p:nvPr>
            <p:ph type="body" sz="quarter" idx="16"/>
          </p:nvPr>
        </p:nvSpPr>
        <p:spPr>
          <a:xfrm>
            <a:off x="453787" y="2725939"/>
            <a:ext cx="10328513" cy="2914650"/>
          </a:xfrm>
        </p:spPr>
        <p:txBody>
          <a:bodyPr/>
          <a:lstStyle>
            <a:lvl1pPr>
              <a:defRPr sz="2800">
                <a:solidFill>
                  <a:schemeClr val="tx1"/>
                </a:solidFill>
                <a:latin typeface="Museo Sans 300" panose="02000000000000000000" pitchFamily="50" charset="0"/>
              </a:defRPr>
            </a:lvl1pPr>
            <a:lvl2pPr marL="0" indent="0">
              <a:buNone/>
              <a:defRPr sz="1400" i="1">
                <a:solidFill>
                  <a:schemeClr val="tx1"/>
                </a:solidFill>
              </a:defRPr>
            </a:lvl2pPr>
            <a:lvl3pPr marL="137160" indent="0" algn="just">
              <a:buNone/>
              <a:defRPr sz="1400" i="1">
                <a:solidFill>
                  <a:schemeClr val="bg2"/>
                </a:solidFill>
              </a:defRPr>
            </a:lvl3pPr>
          </a:lstStyle>
          <a:p>
            <a:pPr lvl="0"/>
            <a:r>
              <a:rPr lang="en-US"/>
              <a:t>Click to edit Master text styles</a:t>
            </a:r>
          </a:p>
          <a:p>
            <a:pPr lvl="1"/>
            <a:r>
              <a:rPr lang="en-US"/>
              <a:t>Second level</a:t>
            </a:r>
          </a:p>
        </p:txBody>
      </p:sp>
      <p:sp>
        <p:nvSpPr>
          <p:cNvPr id="7" name="Freeform: Shape 6">
            <a:extLst>
              <a:ext uri="{FF2B5EF4-FFF2-40B4-BE49-F238E27FC236}">
                <a16:creationId xmlns:a16="http://schemas.microsoft.com/office/drawing/2014/main" id="{98425573-F061-61B2-6A4F-7425C0366A10}"/>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Freeform: Shape 7">
            <a:extLst>
              <a:ext uri="{FF2B5EF4-FFF2-40B4-BE49-F238E27FC236}">
                <a16:creationId xmlns:a16="http://schemas.microsoft.com/office/drawing/2014/main" id="{730674E5-8082-4C5E-BC72-AF2876F347DE}"/>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98812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1296" userDrawn="1">
          <p15:clr>
            <a:srgbClr val="FBAE40"/>
          </p15:clr>
        </p15:guide>
        <p15:guide id="5" orient="horz" pos="374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icture Righ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4946904" cy="93705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66925"/>
            <a:ext cx="4946904" cy="3505200"/>
          </a:xfrm>
        </p:spPr>
        <p:txBody>
          <a:bodyPr/>
          <a:lstStyle>
            <a:lvl1pPr>
              <a:defRPr>
                <a:solidFill>
                  <a:srgbClr val="202020"/>
                </a:solidFill>
              </a:defRPr>
            </a:lvl1pPr>
            <a:lvl2pPr>
              <a:defRPr sz="1600">
                <a:solidFill>
                  <a:srgbClr val="202020"/>
                </a:solidFill>
              </a:defRPr>
            </a:lvl2pPr>
            <a:lvl3pPr>
              <a:defRPr sz="1600">
                <a:solidFill>
                  <a:srgbClr val="202020"/>
                </a:solidFill>
              </a:defRPr>
            </a:lvl3pPr>
            <a:lvl4pPr>
              <a:defRPr sz="1600">
                <a:solidFill>
                  <a:srgbClr val="202020"/>
                </a:solidFill>
              </a:defRPr>
            </a:lvl4pPr>
            <a:lvl5pPr>
              <a:defRPr sz="1600">
                <a:solidFill>
                  <a:srgbClr val="2020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685800"/>
            <a:ext cx="6324600" cy="5257800"/>
          </a:xfrm>
          <a:noFill/>
        </p:spPr>
        <p:txBody>
          <a:bodyPr/>
          <a:lstStyle>
            <a:lvl1pPr>
              <a:defRPr sz="1600" b="1">
                <a:solidFill>
                  <a:srgbClr val="202020"/>
                </a:solidFill>
              </a:defRPr>
            </a:lvl1pPr>
          </a:lstStyle>
          <a:p>
            <a:r>
              <a:rPr lang="en-US"/>
              <a:t>Click icon to add picture</a:t>
            </a:r>
          </a:p>
        </p:txBody>
      </p:sp>
      <p:sp>
        <p:nvSpPr>
          <p:cNvPr id="5" name="Freeform: Shape 4">
            <a:extLst>
              <a:ext uri="{FF2B5EF4-FFF2-40B4-BE49-F238E27FC236}">
                <a16:creationId xmlns:a16="http://schemas.microsoft.com/office/drawing/2014/main" id="{39C6D614-AB04-02BC-CF55-BA748BC0ECFF}"/>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FC9215FD-F509-A505-D32B-4D4B133059F5}"/>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Rectangle 7">
            <a:extLst>
              <a:ext uri="{FF2B5EF4-FFF2-40B4-BE49-F238E27FC236}">
                <a16:creationId xmlns:a16="http://schemas.microsoft.com/office/drawing/2014/main" id="{5E73884D-A6A1-928F-E5FD-FF79DED0961A}"/>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B7F47E21-768D-CF41-FB87-E3AFCCC97E66}"/>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Freeform: Shape 9">
            <a:extLst>
              <a:ext uri="{FF2B5EF4-FFF2-40B4-BE49-F238E27FC236}">
                <a16:creationId xmlns:a16="http://schemas.microsoft.com/office/drawing/2014/main" id="{F4DA7AC0-9569-AB9C-B5E5-BF006F3E91AF}"/>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1" name="Rectangle 10">
            <a:extLst>
              <a:ext uri="{FF2B5EF4-FFF2-40B4-BE49-F238E27FC236}">
                <a16:creationId xmlns:a16="http://schemas.microsoft.com/office/drawing/2014/main" id="{4443F1E6-C865-735F-A77E-FC1CD2207CC7}"/>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42004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orient="horz" pos="432" userDrawn="1">
          <p15:clr>
            <a:srgbClr val="FBAE40"/>
          </p15:clr>
        </p15:guide>
        <p15:guide id="7" orient="horz" pos="1296" userDrawn="1">
          <p15:clr>
            <a:srgbClr val="FBAE40"/>
          </p15:clr>
        </p15:guide>
        <p15:guide id="8" orient="horz" pos="3744" userDrawn="1">
          <p15:clr>
            <a:srgbClr val="FBAE40"/>
          </p15:clr>
        </p15:guide>
        <p15:guide id="9" pos="3696" userDrawn="1">
          <p15:clr>
            <a:srgbClr val="FBAE40"/>
          </p15:clr>
        </p15:guide>
        <p15:guide id="10" orient="horz" pos="26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4 - Quadragon White">
    <p:bg>
      <p:bgPr>
        <a:blipFill dpi="0" rotWithShape="1">
          <a:blip r:embed="rId2">
            <a:alphaModFix amt="10000"/>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3116AD-7E6E-F8A4-170E-9C397691F8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16" name="Copyright">
            <a:extLst>
              <a:ext uri="{FF2B5EF4-FFF2-40B4-BE49-F238E27FC236}">
                <a16:creationId xmlns:a16="http://schemas.microsoft.com/office/drawing/2014/main" id="{FAD8908E-2FC0-F225-B598-C59D93DB441D}"/>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0BBD59E9-A774-9513-0A2A-8623284E2A04}"/>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6E22CCB4-207B-F912-443F-DF38A541EACB}"/>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Title 1">
            <a:extLst>
              <a:ext uri="{FF2B5EF4-FFF2-40B4-BE49-F238E27FC236}">
                <a16:creationId xmlns:a16="http://schemas.microsoft.com/office/drawing/2014/main" id="{704C1152-D110-F55E-3957-ED7A3CB7D12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11" name="Text Placeholder 4">
            <a:extLst>
              <a:ext uri="{FF2B5EF4-FFF2-40B4-BE49-F238E27FC236}">
                <a16:creationId xmlns:a16="http://schemas.microsoft.com/office/drawing/2014/main" id="{DEC2B119-98A5-E976-2601-7B977B05DF88}"/>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12" name="Subtitle 2">
            <a:extLst>
              <a:ext uri="{FF2B5EF4-FFF2-40B4-BE49-F238E27FC236}">
                <a16:creationId xmlns:a16="http://schemas.microsoft.com/office/drawing/2014/main" id="{AB9BD437-1465-2BB3-288C-BDCAC8965508}"/>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3" name="Text Placeholder 12">
            <a:extLst>
              <a:ext uri="{FF2B5EF4-FFF2-40B4-BE49-F238E27FC236}">
                <a16:creationId xmlns:a16="http://schemas.microsoft.com/office/drawing/2014/main" id="{BE782CC0-28F0-364F-EFEB-06EC9F3F1EB6}"/>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4" name="Text Placeholder 15">
            <a:extLst>
              <a:ext uri="{FF2B5EF4-FFF2-40B4-BE49-F238E27FC236}">
                <a16:creationId xmlns:a16="http://schemas.microsoft.com/office/drawing/2014/main" id="{29FD6471-66E1-27AA-FE9E-02A072B92C89}"/>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06D4031B-D2EB-AC60-F7DE-A5D0555066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200" y="640080"/>
            <a:ext cx="2532888" cy="565121"/>
          </a:xfrm>
          <a:prstGeom prst="rect">
            <a:avLst/>
          </a:prstGeom>
        </p:spPr>
      </p:pic>
      <p:pic>
        <p:nvPicPr>
          <p:cNvPr id="5" name="Graphic 4">
            <a:extLst>
              <a:ext uri="{FF2B5EF4-FFF2-40B4-BE49-F238E27FC236}">
                <a16:creationId xmlns:a16="http://schemas.microsoft.com/office/drawing/2014/main" id="{94BEA0EB-CD4E-6B7C-9619-086CC2446CF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6" name="Copyright">
            <a:extLst>
              <a:ext uri="{FF2B5EF4-FFF2-40B4-BE49-F238E27FC236}">
                <a16:creationId xmlns:a16="http://schemas.microsoft.com/office/drawing/2014/main" id="{A7473892-A918-CC97-B4B7-3B14CF21A9E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7" name="Freeform: Shape 6">
            <a:extLst>
              <a:ext uri="{FF2B5EF4-FFF2-40B4-BE49-F238E27FC236}">
                <a16:creationId xmlns:a16="http://schemas.microsoft.com/office/drawing/2014/main" id="{F9CA6FD6-1613-D341-11FA-212E1C295947}"/>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5" name="Freeform: Shape 14">
            <a:extLst>
              <a:ext uri="{FF2B5EF4-FFF2-40B4-BE49-F238E27FC236}">
                <a16:creationId xmlns:a16="http://schemas.microsoft.com/office/drawing/2014/main" id="{D84040FA-2FEA-72EE-1F01-9EBF8959DF47}"/>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7" name="Graphic 16">
            <a:extLst>
              <a:ext uri="{FF2B5EF4-FFF2-40B4-BE49-F238E27FC236}">
                <a16:creationId xmlns:a16="http://schemas.microsoft.com/office/drawing/2014/main" id="{DEBC6E3B-1F1F-9CA2-91B2-35074970377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395793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1/2 Pictur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799"/>
            <a:ext cx="11277600" cy="837003"/>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2056956"/>
            <a:ext cx="5638800" cy="3886643"/>
          </a:xfrm>
          <a:noFill/>
        </p:spPr>
        <p:txBody>
          <a:bodyPr/>
          <a:lstStyle>
            <a:lvl1pPr>
              <a:defRPr sz="1600" b="1">
                <a:solidFill>
                  <a:srgbClr val="202020"/>
                </a:solidFill>
              </a:defRPr>
            </a:lvl1pPr>
          </a:lstStyle>
          <a:p>
            <a:r>
              <a:rPr lang="en-US"/>
              <a:t>Click icon to add picture</a:t>
            </a:r>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2057400"/>
            <a:ext cx="5638800" cy="3886200"/>
          </a:xfrm>
          <a:noFill/>
        </p:spPr>
        <p:txBody>
          <a:bodyPr/>
          <a:lstStyle>
            <a:lvl1pPr>
              <a:defRPr sz="1600" b="1">
                <a:solidFill>
                  <a:srgbClr val="202020"/>
                </a:solidFill>
              </a:defRPr>
            </a:lvl1pPr>
          </a:lstStyle>
          <a:p>
            <a:r>
              <a:rPr lang="en-US"/>
              <a:t>Click icon to add picture</a:t>
            </a:r>
          </a:p>
        </p:txBody>
      </p:sp>
      <p:sp>
        <p:nvSpPr>
          <p:cNvPr id="4" name="Freeform: Shape 3">
            <a:extLst>
              <a:ext uri="{FF2B5EF4-FFF2-40B4-BE49-F238E27FC236}">
                <a16:creationId xmlns:a16="http://schemas.microsoft.com/office/drawing/2014/main" id="{1AF2D93F-2EFB-6603-B986-56199B110F7D}"/>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7F1E46DA-4A74-1BAE-DB76-B57271C21B93}"/>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Rectangle 8">
            <a:extLst>
              <a:ext uri="{FF2B5EF4-FFF2-40B4-BE49-F238E27FC236}">
                <a16:creationId xmlns:a16="http://schemas.microsoft.com/office/drawing/2014/main" id="{13C831CF-44FF-FF8C-8EAB-77A466B06EEA}"/>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3" name="Freeform: Shape 2">
            <a:extLst>
              <a:ext uri="{FF2B5EF4-FFF2-40B4-BE49-F238E27FC236}">
                <a16:creationId xmlns:a16="http://schemas.microsoft.com/office/drawing/2014/main" id="{C1D58D9B-0AFB-C5F2-4B4D-34AC10C49393}"/>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Freeform: Shape 9">
            <a:extLst>
              <a:ext uri="{FF2B5EF4-FFF2-40B4-BE49-F238E27FC236}">
                <a16:creationId xmlns:a16="http://schemas.microsoft.com/office/drawing/2014/main" id="{4EBBDC57-BC10-ED9C-2811-4A0348BCE5AC}"/>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1" name="Rectangle 10">
            <a:extLst>
              <a:ext uri="{FF2B5EF4-FFF2-40B4-BE49-F238E27FC236}">
                <a16:creationId xmlns:a16="http://schemas.microsoft.com/office/drawing/2014/main" id="{C28F91DC-2908-8460-8F96-8A846E33DD72}"/>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429441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orient="horz" pos="432" userDrawn="1">
          <p15:clr>
            <a:srgbClr val="FBAE40"/>
          </p15:clr>
        </p15:guide>
        <p15:guide id="7" orient="horz" pos="1296" userDrawn="1">
          <p15:clr>
            <a:srgbClr val="FBAE40"/>
          </p15:clr>
        </p15:guide>
        <p15:guide id="8" pos="3840" userDrawn="1">
          <p15:clr>
            <a:srgbClr val="FBAE40"/>
          </p15:clr>
        </p15:guide>
        <p15:guide id="9" orient="horz" pos="374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rge Pictur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799"/>
            <a:ext cx="11277600" cy="837003"/>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2057400"/>
            <a:ext cx="11277600" cy="3886200"/>
          </a:xfrm>
          <a:noFill/>
        </p:spPr>
        <p:txBody>
          <a:bodyPr/>
          <a:lstStyle>
            <a:lvl1pPr>
              <a:defRPr sz="1600" b="1">
                <a:solidFill>
                  <a:srgbClr val="202020"/>
                </a:solidFill>
              </a:defRPr>
            </a:lvl1pPr>
          </a:lstStyle>
          <a:p>
            <a:r>
              <a:rPr lang="en-US"/>
              <a:t>Click icon to add picture</a:t>
            </a:r>
          </a:p>
        </p:txBody>
      </p:sp>
      <p:sp>
        <p:nvSpPr>
          <p:cNvPr id="4" name="Freeform: Shape 3">
            <a:extLst>
              <a:ext uri="{FF2B5EF4-FFF2-40B4-BE49-F238E27FC236}">
                <a16:creationId xmlns:a16="http://schemas.microsoft.com/office/drawing/2014/main" id="{C6385BB7-A50A-941C-48CB-14CD806A0182}"/>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5A6BD6C2-5427-145D-874D-9DB84C6E46AF}"/>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3" name="Rectangle 2">
            <a:extLst>
              <a:ext uri="{FF2B5EF4-FFF2-40B4-BE49-F238E27FC236}">
                <a16:creationId xmlns:a16="http://schemas.microsoft.com/office/drawing/2014/main" id="{B74E1F0D-274F-6BD3-B9FA-64304F6DF57D}"/>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8" name="Freeform: Shape 7">
            <a:extLst>
              <a:ext uri="{FF2B5EF4-FFF2-40B4-BE49-F238E27FC236}">
                <a16:creationId xmlns:a16="http://schemas.microsoft.com/office/drawing/2014/main" id="{7E23A217-EED4-5825-D21F-04F54DD5500D}"/>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Freeform: Shape 8">
            <a:extLst>
              <a:ext uri="{FF2B5EF4-FFF2-40B4-BE49-F238E27FC236}">
                <a16:creationId xmlns:a16="http://schemas.microsoft.com/office/drawing/2014/main" id="{A66E31BD-8C79-55AE-E0E7-96E227356CA7}"/>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Rectangle 9">
            <a:extLst>
              <a:ext uri="{FF2B5EF4-FFF2-40B4-BE49-F238E27FC236}">
                <a16:creationId xmlns:a16="http://schemas.microsoft.com/office/drawing/2014/main" id="{81EA52B3-87F2-07DF-E8A9-342F34146EB5}"/>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07117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432" userDrawn="1">
          <p15:clr>
            <a:srgbClr val="FBAE40"/>
          </p15:clr>
        </p15:guide>
        <p15:guide id="5" orient="horz" pos="1296" userDrawn="1">
          <p15:clr>
            <a:srgbClr val="FBAE40"/>
          </p15:clr>
        </p15:guide>
        <p15:guide id="6" orient="horz" pos="374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ign-off 1">
    <p:bg>
      <p:bgPr>
        <a:solidFill>
          <a:srgbClr val="0860B8"/>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FE400C-BA34-5E49-9FE5-A80D3832F6BE}"/>
              </a:ext>
            </a:extLst>
          </p:cNvPr>
          <p:cNvSpPr txBox="1"/>
          <p:nvPr/>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5" name="Rectangle 4">
            <a:extLst>
              <a:ext uri="{FF2B5EF4-FFF2-40B4-BE49-F238E27FC236}">
                <a16:creationId xmlns:a16="http://schemas.microsoft.com/office/drawing/2014/main" id="{C6472B3E-C94F-7F44-9C77-76BCEB900796}"/>
              </a:ext>
            </a:extLst>
          </p:cNvPr>
          <p:cNvSpPr/>
          <p:nvPr/>
        </p:nvSpPr>
        <p:spPr>
          <a:xfrm>
            <a:off x="448629" y="6098875"/>
            <a:ext cx="1086873" cy="4485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pic>
        <p:nvPicPr>
          <p:cNvPr id="4" name="Graphic 3">
            <a:extLst>
              <a:ext uri="{FF2B5EF4-FFF2-40B4-BE49-F238E27FC236}">
                <a16:creationId xmlns:a16="http://schemas.microsoft.com/office/drawing/2014/main" id="{2FF988AF-6273-C6C7-7A0D-022E8255FD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629" y="6234840"/>
            <a:ext cx="841248" cy="187694"/>
          </a:xfrm>
          <a:prstGeom prst="rect">
            <a:avLst/>
          </a:prstGeom>
        </p:spPr>
      </p:pic>
      <p:sp>
        <p:nvSpPr>
          <p:cNvPr id="6" name="Freeform: Shape 5">
            <a:extLst>
              <a:ext uri="{FF2B5EF4-FFF2-40B4-BE49-F238E27FC236}">
                <a16:creationId xmlns:a16="http://schemas.microsoft.com/office/drawing/2014/main" id="{8ADC4487-F785-F55D-A5E8-5EA2787E5979}"/>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3D3DDED3-1A12-672B-1871-9DDCB3AFCC75}"/>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Title 1">
            <a:extLst>
              <a:ext uri="{FF2B5EF4-FFF2-40B4-BE49-F238E27FC236}">
                <a16:creationId xmlns:a16="http://schemas.microsoft.com/office/drawing/2014/main" id="{8D8D2B6E-0CC6-BD6A-C7B5-5DF2DBB68FD7}"/>
              </a:ext>
            </a:extLst>
          </p:cNvPr>
          <p:cNvSpPr>
            <a:spLocks noGrp="1"/>
          </p:cNvSpPr>
          <p:nvPr>
            <p:ph type="title"/>
          </p:nvPr>
        </p:nvSpPr>
        <p:spPr>
          <a:xfrm>
            <a:off x="457199" y="2249860"/>
            <a:ext cx="7955279" cy="1600199"/>
          </a:xfrm>
        </p:spPr>
        <p:txBody>
          <a:bodyPr anchor="b" anchorCtr="0"/>
          <a:lstStyle>
            <a:lvl1pPr>
              <a:lnSpc>
                <a:spcPct val="90000"/>
              </a:lnSpc>
              <a:defRPr sz="4800" spc="-80" baseline="0">
                <a:solidFill>
                  <a:srgbClr val="EEEEEE"/>
                </a:solidFill>
                <a:latin typeface="+mj-lt"/>
              </a:defRPr>
            </a:lvl1pPr>
          </a:lstStyle>
          <a:p>
            <a:r>
              <a:rPr lang="en-US"/>
              <a:t>Click to edit Master title style</a:t>
            </a:r>
          </a:p>
        </p:txBody>
      </p:sp>
      <p:sp>
        <p:nvSpPr>
          <p:cNvPr id="10" name="Text Placeholder 2">
            <a:extLst>
              <a:ext uri="{FF2B5EF4-FFF2-40B4-BE49-F238E27FC236}">
                <a16:creationId xmlns:a16="http://schemas.microsoft.com/office/drawing/2014/main" id="{1D11A53D-1D22-A0F7-4196-AD412D9621AF}"/>
              </a:ext>
            </a:extLst>
          </p:cNvPr>
          <p:cNvSpPr>
            <a:spLocks noGrp="1"/>
          </p:cNvSpPr>
          <p:nvPr>
            <p:ph type="body" idx="1"/>
          </p:nvPr>
        </p:nvSpPr>
        <p:spPr>
          <a:xfrm>
            <a:off x="457200" y="4038601"/>
            <a:ext cx="7955280" cy="681680"/>
          </a:xfrm>
        </p:spPr>
        <p:txBody>
          <a:bodyPr/>
          <a:lstStyle>
            <a:lvl1pPr marL="0" indent="0">
              <a:spcAft>
                <a:spcPts val="800"/>
              </a:spcAft>
              <a:buNone/>
              <a:defRPr sz="2000">
                <a:solidFill>
                  <a:schemeClr val="bg1"/>
                </a:solidFill>
                <a:latin typeface="Museo Sans 300" panose="020000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extBox 1">
            <a:extLst>
              <a:ext uri="{FF2B5EF4-FFF2-40B4-BE49-F238E27FC236}">
                <a16:creationId xmlns:a16="http://schemas.microsoft.com/office/drawing/2014/main" id="{4BA9E4A4-4E27-6B60-7FCA-E933587E5A2C}"/>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3" name="Rectangle 2">
            <a:extLst>
              <a:ext uri="{FF2B5EF4-FFF2-40B4-BE49-F238E27FC236}">
                <a16:creationId xmlns:a16="http://schemas.microsoft.com/office/drawing/2014/main" id="{B625DC39-C7DE-85DC-6E5D-0DDEA6D69789}"/>
              </a:ext>
            </a:extLst>
          </p:cNvPr>
          <p:cNvSpPr/>
          <p:nvPr userDrawn="1"/>
        </p:nvSpPr>
        <p:spPr>
          <a:xfrm>
            <a:off x="448629" y="6098875"/>
            <a:ext cx="1086873" cy="4485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pic>
        <p:nvPicPr>
          <p:cNvPr id="11" name="Graphic 10">
            <a:extLst>
              <a:ext uri="{FF2B5EF4-FFF2-40B4-BE49-F238E27FC236}">
                <a16:creationId xmlns:a16="http://schemas.microsoft.com/office/drawing/2014/main" id="{8CE0F26A-F059-CF73-77E5-92695E7935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629" y="6234840"/>
            <a:ext cx="841248" cy="187694"/>
          </a:xfrm>
          <a:prstGeom prst="rect">
            <a:avLst/>
          </a:prstGeom>
        </p:spPr>
      </p:pic>
      <p:sp>
        <p:nvSpPr>
          <p:cNvPr id="12" name="Freeform: Shape 11">
            <a:extLst>
              <a:ext uri="{FF2B5EF4-FFF2-40B4-BE49-F238E27FC236}">
                <a16:creationId xmlns:a16="http://schemas.microsoft.com/office/drawing/2014/main" id="{661AF551-5425-7D2F-04A8-1DA10C78CB07}"/>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3" name="Freeform: Shape 12">
            <a:extLst>
              <a:ext uri="{FF2B5EF4-FFF2-40B4-BE49-F238E27FC236}">
                <a16:creationId xmlns:a16="http://schemas.microsoft.com/office/drawing/2014/main" id="{C3FBCBD0-9471-D6AF-0125-A5A3E10E85E2}"/>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78788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36" userDrawn="1">
          <p15:clr>
            <a:srgbClr val="FBAE40"/>
          </p15:clr>
        </p15:guide>
        <p15:guide id="4" orient="horz" pos="2112"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ign-off 2">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33E921D-0E74-BF2A-F8DD-C0E923607165}"/>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135A34F9-48B9-2BE4-8C67-81909E5EF16F}"/>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2" name="Title 1">
            <a:extLst>
              <a:ext uri="{FF2B5EF4-FFF2-40B4-BE49-F238E27FC236}">
                <a16:creationId xmlns:a16="http://schemas.microsoft.com/office/drawing/2014/main" id="{4193E4CB-DE27-AB8D-5B8D-C60073614924}"/>
              </a:ext>
            </a:extLst>
          </p:cNvPr>
          <p:cNvSpPr>
            <a:spLocks noGrp="1"/>
          </p:cNvSpPr>
          <p:nvPr>
            <p:ph type="title"/>
          </p:nvPr>
        </p:nvSpPr>
        <p:spPr>
          <a:xfrm>
            <a:off x="457199" y="2249860"/>
            <a:ext cx="7955279" cy="1600199"/>
          </a:xfrm>
        </p:spPr>
        <p:txBody>
          <a:bodyPr anchor="b" anchorCtr="0"/>
          <a:lstStyle>
            <a:lvl1pPr>
              <a:lnSpc>
                <a:spcPct val="90000"/>
              </a:lnSpc>
              <a:defRPr sz="4800" spc="-80" baseline="0">
                <a:solidFill>
                  <a:schemeClr val="tx2"/>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1172784E-3903-9CEC-35E5-91FED9C75843}"/>
              </a:ext>
            </a:extLst>
          </p:cNvPr>
          <p:cNvSpPr>
            <a:spLocks noGrp="1"/>
          </p:cNvSpPr>
          <p:nvPr>
            <p:ph type="body" idx="1"/>
          </p:nvPr>
        </p:nvSpPr>
        <p:spPr>
          <a:xfrm>
            <a:off x="457200" y="4038601"/>
            <a:ext cx="7955280" cy="681680"/>
          </a:xfrm>
        </p:spPr>
        <p:txBody>
          <a:bodyPr/>
          <a:lstStyle>
            <a:lvl1pPr marL="0" indent="0">
              <a:spcAft>
                <a:spcPts val="800"/>
              </a:spcAft>
              <a:buNone/>
              <a:defRPr sz="2000">
                <a:solidFill>
                  <a:schemeClr val="tx1"/>
                </a:solidFill>
                <a:latin typeface="Museo Sans 300" panose="020000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Freeform: Shape 5">
            <a:extLst>
              <a:ext uri="{FF2B5EF4-FFF2-40B4-BE49-F238E27FC236}">
                <a16:creationId xmlns:a16="http://schemas.microsoft.com/office/drawing/2014/main" id="{70BC5A0F-F4DF-17B4-7D96-9046EDC5048F}"/>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05F2D602-9808-9560-F1FA-F396E8DE16DE}"/>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83442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36" userDrawn="1">
          <p15:clr>
            <a:srgbClr val="FBAE40"/>
          </p15:clr>
        </p15:guide>
        <p15:guide id="4" orient="horz" pos="211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Logo 1">
    <p:bg>
      <p:bgPr>
        <a:solidFill>
          <a:srgbClr val="0860B8"/>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BE310A9-A3B8-87DA-3343-BDB442246E30}"/>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43EBD6AD-C308-ECBB-4842-1986B7767710}"/>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6" name="Freeform: Shape 5">
            <a:extLst>
              <a:ext uri="{FF2B5EF4-FFF2-40B4-BE49-F238E27FC236}">
                <a16:creationId xmlns:a16="http://schemas.microsoft.com/office/drawing/2014/main" id="{BBBFFC5C-5272-DC7E-6E20-5302C1386B93}"/>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9D6AD13D-27A5-0A5D-C186-F5854422AE6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341049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Logo 2">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7D164BC-6346-E263-88CE-557BC3F9CC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1774" y="2855649"/>
            <a:ext cx="5440680" cy="1213894"/>
          </a:xfrm>
          <a:prstGeom prst="rect">
            <a:avLst/>
          </a:prstGeom>
        </p:spPr>
      </p:pic>
      <p:sp>
        <p:nvSpPr>
          <p:cNvPr id="3" name="Freeform: Shape 2">
            <a:extLst>
              <a:ext uri="{FF2B5EF4-FFF2-40B4-BE49-F238E27FC236}">
                <a16:creationId xmlns:a16="http://schemas.microsoft.com/office/drawing/2014/main" id="{7098566C-9C08-023D-1BED-64337FA83918}"/>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1069CE25-43CE-3729-AFE4-E3F62B64A53D}"/>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5" name="Graphic 4">
            <a:extLst>
              <a:ext uri="{FF2B5EF4-FFF2-40B4-BE49-F238E27FC236}">
                <a16:creationId xmlns:a16="http://schemas.microsoft.com/office/drawing/2014/main" id="{F9AC8F5E-0328-29DB-57F9-F016FCE223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41774" y="2855649"/>
            <a:ext cx="5440680" cy="1213894"/>
          </a:xfrm>
          <a:prstGeom prst="rect">
            <a:avLst/>
          </a:prstGeom>
        </p:spPr>
      </p:pic>
      <p:sp>
        <p:nvSpPr>
          <p:cNvPr id="6" name="Freeform: Shape 5">
            <a:extLst>
              <a:ext uri="{FF2B5EF4-FFF2-40B4-BE49-F238E27FC236}">
                <a16:creationId xmlns:a16="http://schemas.microsoft.com/office/drawing/2014/main" id="{ADEA97B8-EDA2-5999-293A-02E362963E1B}"/>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814F56E9-C8B0-D1E8-2576-41EE0F294DDD}"/>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422975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1 - Monogram Blue">
    <p:bg>
      <p:bgPr>
        <a:solidFill>
          <a:srgbClr val="0860B8"/>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80FC0588-6B82-1410-209B-800ECBC9605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5125" y="846930"/>
            <a:ext cx="10570464" cy="5945886"/>
          </a:xfrm>
          <a:prstGeom prst="rect">
            <a:avLst/>
          </a:prstGeom>
        </p:spPr>
      </p:pic>
      <p:sp>
        <p:nvSpPr>
          <p:cNvPr id="2" name="Freeform: Shape 1">
            <a:extLst>
              <a:ext uri="{FF2B5EF4-FFF2-40B4-BE49-F238E27FC236}">
                <a16:creationId xmlns:a16="http://schemas.microsoft.com/office/drawing/2014/main" id="{70F0B9A3-4F2C-5905-3F3B-77D5C2AC56FD}"/>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1436F523-3FCC-9545-A99C-62475EE2B18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7" name="Eyebrow">
            <a:extLst>
              <a:ext uri="{FF2B5EF4-FFF2-40B4-BE49-F238E27FC236}">
                <a16:creationId xmlns:a16="http://schemas.microsoft.com/office/drawing/2014/main" id="{981BF857-E2A4-8D0F-5862-DB5244791A7B}"/>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18" name="Copyright">
            <a:extLst>
              <a:ext uri="{FF2B5EF4-FFF2-40B4-BE49-F238E27FC236}">
                <a16:creationId xmlns:a16="http://schemas.microsoft.com/office/drawing/2014/main" id="{C274AFD3-B14D-54A9-F1E0-C7E18F941B2C}"/>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19" name="Subtitle 2">
            <a:extLst>
              <a:ext uri="{FF2B5EF4-FFF2-40B4-BE49-F238E27FC236}">
                <a16:creationId xmlns:a16="http://schemas.microsoft.com/office/drawing/2014/main" id="{201B2F1F-EAAC-32B5-568E-EA981C593EF3}"/>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0" name="Text Placeholder 12">
            <a:extLst>
              <a:ext uri="{FF2B5EF4-FFF2-40B4-BE49-F238E27FC236}">
                <a16:creationId xmlns:a16="http://schemas.microsoft.com/office/drawing/2014/main" id="{0BF25B0A-78DC-833D-51CA-6191F1E3C7C6}"/>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1" name="Text Placeholder 15">
            <a:extLst>
              <a:ext uri="{FF2B5EF4-FFF2-40B4-BE49-F238E27FC236}">
                <a16:creationId xmlns:a16="http://schemas.microsoft.com/office/drawing/2014/main" id="{4EF06FED-D24E-2812-9723-93C12BB4CF6C}"/>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sp>
        <p:nvSpPr>
          <p:cNvPr id="23" name="Title 1">
            <a:extLst>
              <a:ext uri="{FF2B5EF4-FFF2-40B4-BE49-F238E27FC236}">
                <a16:creationId xmlns:a16="http://schemas.microsoft.com/office/drawing/2014/main" id="{E4DDD5CA-5ABC-45C3-B7AF-54BD9356AD9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4" name="Text Placeholder 4">
            <a:extLst>
              <a:ext uri="{FF2B5EF4-FFF2-40B4-BE49-F238E27FC236}">
                <a16:creationId xmlns:a16="http://schemas.microsoft.com/office/drawing/2014/main" id="{8B5634EA-512F-864B-D003-11C8A9053006}"/>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pic>
        <p:nvPicPr>
          <p:cNvPr id="3" name="Graphic 2">
            <a:extLst>
              <a:ext uri="{FF2B5EF4-FFF2-40B4-BE49-F238E27FC236}">
                <a16:creationId xmlns:a16="http://schemas.microsoft.com/office/drawing/2014/main" id="{907AE992-853E-8329-3078-F9C8AF9EB17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39390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2 - Monogram Whi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8E89D84-F5A9-4771-5B34-0F9AD9CEF06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309" y="861111"/>
            <a:ext cx="10573264" cy="5947462"/>
          </a:xfrm>
          <a:prstGeom prst="rect">
            <a:avLst/>
          </a:prstGeom>
        </p:spPr>
      </p:pic>
      <p:sp>
        <p:nvSpPr>
          <p:cNvPr id="5" name="Eyebrow">
            <a:extLst>
              <a:ext uri="{FF2B5EF4-FFF2-40B4-BE49-F238E27FC236}">
                <a16:creationId xmlns:a16="http://schemas.microsoft.com/office/drawing/2014/main" id="{C07D805C-6C31-A824-7748-239ECBB0F3ED}"/>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7" name="Copyright">
            <a:extLst>
              <a:ext uri="{FF2B5EF4-FFF2-40B4-BE49-F238E27FC236}">
                <a16:creationId xmlns:a16="http://schemas.microsoft.com/office/drawing/2014/main" id="{55CBE3D1-871A-D184-104F-D8B5492AEE46}"/>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8A06A7E4-3CEC-1D8D-768D-DD1A7A2017C9}"/>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6" name="Freeform: Shape 5">
            <a:extLst>
              <a:ext uri="{FF2B5EF4-FFF2-40B4-BE49-F238E27FC236}">
                <a16:creationId xmlns:a16="http://schemas.microsoft.com/office/drawing/2014/main" id="{699628A0-CC41-3BD8-FF56-20B66CFB01D8}"/>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8" name="Graphic 7">
            <a:extLst>
              <a:ext uri="{FF2B5EF4-FFF2-40B4-BE49-F238E27FC236}">
                <a16:creationId xmlns:a16="http://schemas.microsoft.com/office/drawing/2014/main" id="{AC7E1BBD-9BD8-B1F5-EDF1-AED5CF1F0C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 y="640080"/>
            <a:ext cx="2532888" cy="565121"/>
          </a:xfrm>
          <a:prstGeom prst="rect">
            <a:avLst/>
          </a:prstGeom>
        </p:spPr>
      </p:pic>
      <p:sp>
        <p:nvSpPr>
          <p:cNvPr id="9" name="Title 1">
            <a:extLst>
              <a:ext uri="{FF2B5EF4-FFF2-40B4-BE49-F238E27FC236}">
                <a16:creationId xmlns:a16="http://schemas.microsoft.com/office/drawing/2014/main" id="{C5C4909C-DC33-F63C-5F6F-635F92F45BCA}"/>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321141AD-D5F9-B541-460B-16C3B608BC60}"/>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7" name="Subtitle 2">
            <a:extLst>
              <a:ext uri="{FF2B5EF4-FFF2-40B4-BE49-F238E27FC236}">
                <a16:creationId xmlns:a16="http://schemas.microsoft.com/office/drawing/2014/main" id="{93F6BC45-4DDA-A0A6-AEA7-A34123F73566}"/>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8" name="Text Placeholder 12">
            <a:extLst>
              <a:ext uri="{FF2B5EF4-FFF2-40B4-BE49-F238E27FC236}">
                <a16:creationId xmlns:a16="http://schemas.microsoft.com/office/drawing/2014/main" id="{D586E7A8-B555-A774-4A79-08A7E0AFA007}"/>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9" name="Text Placeholder 15">
            <a:extLst>
              <a:ext uri="{FF2B5EF4-FFF2-40B4-BE49-F238E27FC236}">
                <a16:creationId xmlns:a16="http://schemas.microsoft.com/office/drawing/2014/main" id="{399B1E73-BCBD-D3A1-6786-C1356EF81E51}"/>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spTree>
    <p:extLst>
      <p:ext uri="{BB962C8B-B14F-4D97-AF65-F5344CB8AC3E}">
        <p14:creationId xmlns:p14="http://schemas.microsoft.com/office/powerpoint/2010/main" val="2981290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3 - Quadragon Blue">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486BF3D9-5EAC-C8FC-31D5-A2FE935D330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5" name="Eyebrow">
            <a:extLst>
              <a:ext uri="{FF2B5EF4-FFF2-40B4-BE49-F238E27FC236}">
                <a16:creationId xmlns:a16="http://schemas.microsoft.com/office/drawing/2014/main" id="{3B84D4D3-0EFC-9BA6-BB4B-0D35EE1E4A3A}"/>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lvl="0"/>
            <a:r>
              <a:rPr lang="en-US"/>
              <a:t>[Optional date]</a:t>
            </a:r>
          </a:p>
        </p:txBody>
      </p:sp>
      <p:pic>
        <p:nvPicPr>
          <p:cNvPr id="6" name="Graphic 5">
            <a:extLst>
              <a:ext uri="{FF2B5EF4-FFF2-40B4-BE49-F238E27FC236}">
                <a16:creationId xmlns:a16="http://schemas.microsoft.com/office/drawing/2014/main" id="{7BBFBA4C-374A-0F7E-DB11-61EF48DBDD2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199" y="639817"/>
            <a:ext cx="2536167" cy="565853"/>
          </a:xfrm>
          <a:prstGeom prst="rect">
            <a:avLst/>
          </a:prstGeom>
        </p:spPr>
      </p:pic>
      <p:sp>
        <p:nvSpPr>
          <p:cNvPr id="7" name="Copyright">
            <a:extLst>
              <a:ext uri="{FF2B5EF4-FFF2-40B4-BE49-F238E27FC236}">
                <a16:creationId xmlns:a16="http://schemas.microsoft.com/office/drawing/2014/main" id="{9EEE8512-49CC-632C-594A-78105E6ACA1B}"/>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10" name="Title 1">
            <a:extLst>
              <a:ext uri="{FF2B5EF4-FFF2-40B4-BE49-F238E27FC236}">
                <a16:creationId xmlns:a16="http://schemas.microsoft.com/office/drawing/2014/main" id="{7FC425EC-4B5C-4430-3DD6-711B2E55CBB8}"/>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12" name="Text Placeholder 4">
            <a:extLst>
              <a:ext uri="{FF2B5EF4-FFF2-40B4-BE49-F238E27FC236}">
                <a16:creationId xmlns:a16="http://schemas.microsoft.com/office/drawing/2014/main" id="{921764C6-7D34-A064-DAFF-EBD88C347574}"/>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 name="Freeform: Shape 1">
            <a:extLst>
              <a:ext uri="{FF2B5EF4-FFF2-40B4-BE49-F238E27FC236}">
                <a16:creationId xmlns:a16="http://schemas.microsoft.com/office/drawing/2014/main" id="{F2DDB668-6FB8-5D89-16EE-A415FDDED93E}"/>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77C4F191-A0DE-6DF7-7D75-E53A3DCCDBD8}"/>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9" name="Subtitle 2">
            <a:extLst>
              <a:ext uri="{FF2B5EF4-FFF2-40B4-BE49-F238E27FC236}">
                <a16:creationId xmlns:a16="http://schemas.microsoft.com/office/drawing/2014/main" id="{B3BE4AC3-32C9-B30A-DDAE-BFBEA2C62CA6}"/>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0" name="Text Placeholder 12">
            <a:extLst>
              <a:ext uri="{FF2B5EF4-FFF2-40B4-BE49-F238E27FC236}">
                <a16:creationId xmlns:a16="http://schemas.microsoft.com/office/drawing/2014/main" id="{0FB41B5A-14A7-AAE8-1831-5BA03F18B32E}"/>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1" name="Text Placeholder 15">
            <a:extLst>
              <a:ext uri="{FF2B5EF4-FFF2-40B4-BE49-F238E27FC236}">
                <a16:creationId xmlns:a16="http://schemas.microsoft.com/office/drawing/2014/main" id="{26A357FC-2E09-A8AD-B613-E8F4901BC544}"/>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spTree>
    <p:extLst>
      <p:ext uri="{BB962C8B-B14F-4D97-AF65-F5344CB8AC3E}">
        <p14:creationId xmlns:p14="http://schemas.microsoft.com/office/powerpoint/2010/main" val="1535253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le 4 - Quadragon White">
    <p:bg>
      <p:bgPr>
        <a:blipFill dpi="0" rotWithShape="1">
          <a:blip r:embed="rId2">
            <a:alphaModFix amt="10000"/>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3116AD-7E6E-F8A4-170E-9C397691F8C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9" name="Eyebrow">
            <a:extLst>
              <a:ext uri="{FF2B5EF4-FFF2-40B4-BE49-F238E27FC236}">
                <a16:creationId xmlns:a16="http://schemas.microsoft.com/office/drawing/2014/main" id="{7B22E43A-F46B-EB4B-BFD6-CE1FD0D48C28}"/>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16" name="Copyright">
            <a:extLst>
              <a:ext uri="{FF2B5EF4-FFF2-40B4-BE49-F238E27FC236}">
                <a16:creationId xmlns:a16="http://schemas.microsoft.com/office/drawing/2014/main" id="{FAD8908E-2FC0-F225-B598-C59D93DB441D}"/>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0BBD59E9-A774-9513-0A2A-8623284E2A04}"/>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6E22CCB4-207B-F912-443F-DF38A541EACB}"/>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Title 1">
            <a:extLst>
              <a:ext uri="{FF2B5EF4-FFF2-40B4-BE49-F238E27FC236}">
                <a16:creationId xmlns:a16="http://schemas.microsoft.com/office/drawing/2014/main" id="{704C1152-D110-F55E-3957-ED7A3CB7D12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11" name="Text Placeholder 4">
            <a:extLst>
              <a:ext uri="{FF2B5EF4-FFF2-40B4-BE49-F238E27FC236}">
                <a16:creationId xmlns:a16="http://schemas.microsoft.com/office/drawing/2014/main" id="{DEC2B119-98A5-E976-2601-7B977B05DF88}"/>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12" name="Subtitle 2">
            <a:extLst>
              <a:ext uri="{FF2B5EF4-FFF2-40B4-BE49-F238E27FC236}">
                <a16:creationId xmlns:a16="http://schemas.microsoft.com/office/drawing/2014/main" id="{AB9BD437-1465-2BB3-288C-BDCAC8965508}"/>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3" name="Text Placeholder 12">
            <a:extLst>
              <a:ext uri="{FF2B5EF4-FFF2-40B4-BE49-F238E27FC236}">
                <a16:creationId xmlns:a16="http://schemas.microsoft.com/office/drawing/2014/main" id="{BE782CC0-28F0-364F-EFEB-06EC9F3F1EB6}"/>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4" name="Text Placeholder 15">
            <a:extLst>
              <a:ext uri="{FF2B5EF4-FFF2-40B4-BE49-F238E27FC236}">
                <a16:creationId xmlns:a16="http://schemas.microsoft.com/office/drawing/2014/main" id="{29FD6471-66E1-27AA-FE9E-02A072B92C89}"/>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06D4031B-D2EB-AC60-F7DE-A5D0555066A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2763143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5 - Blue">
    <p:bg>
      <p:bgPr>
        <a:solidFill>
          <a:srgbClr val="0860B8"/>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EB589C6-1F10-EEBC-CECE-E9F7C2B6B21F}"/>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30100DC4-CBAC-6334-9298-260560BA5F32}"/>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6" name="Eyebrow">
            <a:extLst>
              <a:ext uri="{FF2B5EF4-FFF2-40B4-BE49-F238E27FC236}">
                <a16:creationId xmlns:a16="http://schemas.microsoft.com/office/drawing/2014/main" id="{DE503E4B-E5CD-90CB-18F6-A7DCE889BDC0}"/>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17" name="Copyright">
            <a:extLst>
              <a:ext uri="{FF2B5EF4-FFF2-40B4-BE49-F238E27FC236}">
                <a16:creationId xmlns:a16="http://schemas.microsoft.com/office/drawing/2014/main" id="{CEB87A97-0F70-7FE6-17F2-E12D4332EE28}"/>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22" name="Title 1">
            <a:extLst>
              <a:ext uri="{FF2B5EF4-FFF2-40B4-BE49-F238E27FC236}">
                <a16:creationId xmlns:a16="http://schemas.microsoft.com/office/drawing/2014/main" id="{B3F370D0-3694-B33D-AEFD-CD4EF4A6CC89}"/>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3" name="Text Placeholder 4">
            <a:extLst>
              <a:ext uri="{FF2B5EF4-FFF2-40B4-BE49-F238E27FC236}">
                <a16:creationId xmlns:a16="http://schemas.microsoft.com/office/drawing/2014/main" id="{A01B72B2-D514-8A53-65BF-A2C1103B99EC}"/>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4" name="Subtitle 2">
            <a:extLst>
              <a:ext uri="{FF2B5EF4-FFF2-40B4-BE49-F238E27FC236}">
                <a16:creationId xmlns:a16="http://schemas.microsoft.com/office/drawing/2014/main" id="{D828DCD3-ABE2-B93E-AA0F-67F88947E411}"/>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5" name="Text Placeholder 12">
            <a:extLst>
              <a:ext uri="{FF2B5EF4-FFF2-40B4-BE49-F238E27FC236}">
                <a16:creationId xmlns:a16="http://schemas.microsoft.com/office/drawing/2014/main" id="{2FCF1614-F108-CBD5-4898-08FBA1230755}"/>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6" name="Text Placeholder 15">
            <a:extLst>
              <a:ext uri="{FF2B5EF4-FFF2-40B4-BE49-F238E27FC236}">
                <a16:creationId xmlns:a16="http://schemas.microsoft.com/office/drawing/2014/main" id="{5E47E32A-1306-4E19-8304-CAC01B59C28C}"/>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0CF65B2B-15AD-86D1-92D5-9D46969FD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639817"/>
            <a:ext cx="2536167" cy="565853"/>
          </a:xfrm>
          <a:prstGeom prst="rect">
            <a:avLst/>
          </a:prstGeom>
        </p:spPr>
      </p:pic>
      <p:sp>
        <p:nvSpPr>
          <p:cNvPr id="5" name="Freeform: Shape 4">
            <a:extLst>
              <a:ext uri="{FF2B5EF4-FFF2-40B4-BE49-F238E27FC236}">
                <a16:creationId xmlns:a16="http://schemas.microsoft.com/office/drawing/2014/main" id="{A9192B88-C6C6-6EBF-55E6-8B62A8E7F0F5}"/>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6" name="Freeform: Shape 5">
            <a:extLst>
              <a:ext uri="{FF2B5EF4-FFF2-40B4-BE49-F238E27FC236}">
                <a16:creationId xmlns:a16="http://schemas.microsoft.com/office/drawing/2014/main" id="{7D81C98F-0B0F-B2AC-688A-57FBB57C83C2}"/>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Copyright">
            <a:extLst>
              <a:ext uri="{FF2B5EF4-FFF2-40B4-BE49-F238E27FC236}">
                <a16:creationId xmlns:a16="http://schemas.microsoft.com/office/drawing/2014/main" id="{770D8D93-0ABD-0E19-0772-CD6A67A168C5}"/>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pic>
        <p:nvPicPr>
          <p:cNvPr id="8" name="Graphic 7">
            <a:extLst>
              <a:ext uri="{FF2B5EF4-FFF2-40B4-BE49-F238E27FC236}">
                <a16:creationId xmlns:a16="http://schemas.microsoft.com/office/drawing/2014/main" id="{CFD8B283-A7DE-58EF-4394-FBA0C5160B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1168566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5 - Blue">
    <p:bg>
      <p:bgPr>
        <a:solidFill>
          <a:srgbClr val="0860B8"/>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EB589C6-1F10-EEBC-CECE-E9F7C2B6B21F}"/>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30100DC4-CBAC-6334-9298-260560BA5F32}"/>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6" name="Eyebrow">
            <a:extLst>
              <a:ext uri="{FF2B5EF4-FFF2-40B4-BE49-F238E27FC236}">
                <a16:creationId xmlns:a16="http://schemas.microsoft.com/office/drawing/2014/main" id="{DE503E4B-E5CD-90CB-18F6-A7DCE889BDC0}"/>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17" name="Copyright">
            <a:extLst>
              <a:ext uri="{FF2B5EF4-FFF2-40B4-BE49-F238E27FC236}">
                <a16:creationId xmlns:a16="http://schemas.microsoft.com/office/drawing/2014/main" id="{CEB87A97-0F70-7FE6-17F2-E12D4332EE28}"/>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22" name="Title 1">
            <a:extLst>
              <a:ext uri="{FF2B5EF4-FFF2-40B4-BE49-F238E27FC236}">
                <a16:creationId xmlns:a16="http://schemas.microsoft.com/office/drawing/2014/main" id="{B3F370D0-3694-B33D-AEFD-CD4EF4A6CC89}"/>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3" name="Text Placeholder 4">
            <a:extLst>
              <a:ext uri="{FF2B5EF4-FFF2-40B4-BE49-F238E27FC236}">
                <a16:creationId xmlns:a16="http://schemas.microsoft.com/office/drawing/2014/main" id="{A01B72B2-D514-8A53-65BF-A2C1103B99EC}"/>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4" name="Subtitle 2">
            <a:extLst>
              <a:ext uri="{FF2B5EF4-FFF2-40B4-BE49-F238E27FC236}">
                <a16:creationId xmlns:a16="http://schemas.microsoft.com/office/drawing/2014/main" id="{D828DCD3-ABE2-B93E-AA0F-67F88947E411}"/>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5" name="Text Placeholder 12">
            <a:extLst>
              <a:ext uri="{FF2B5EF4-FFF2-40B4-BE49-F238E27FC236}">
                <a16:creationId xmlns:a16="http://schemas.microsoft.com/office/drawing/2014/main" id="{2FCF1614-F108-CBD5-4898-08FBA1230755}"/>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6" name="Text Placeholder 15">
            <a:extLst>
              <a:ext uri="{FF2B5EF4-FFF2-40B4-BE49-F238E27FC236}">
                <a16:creationId xmlns:a16="http://schemas.microsoft.com/office/drawing/2014/main" id="{5E47E32A-1306-4E19-8304-CAC01B59C28C}"/>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0CF65B2B-15AD-86D1-92D5-9D46969FDA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2660722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Title 6 - InkSaver">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D93EDA09-46A3-D45B-3F12-77E148DEE2D8}"/>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9D2E248E-0AF1-837B-3559-780A500E3427}"/>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itle 1">
            <a:extLst>
              <a:ext uri="{FF2B5EF4-FFF2-40B4-BE49-F238E27FC236}">
                <a16:creationId xmlns:a16="http://schemas.microsoft.com/office/drawing/2014/main" id="{18F99FF4-0B13-452A-5C41-B915AFEF4E40}"/>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4C7A437A-8012-0B58-5562-F426D0E1474F}"/>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7E19F5BB-C73E-F06E-AA5F-8FA96BFE49C6}"/>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9C3D63E1-4263-9748-9EFD-9B6024EFC41A}"/>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470CD3A3-38F9-7CA5-3D43-32E220654A11}"/>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B45CD376-01C0-74C0-F11C-14965FB727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313673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7 - Need for Spee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B72A272F-3B7B-DFAF-4602-BDAF2922D936}"/>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E5683098-34DD-27F3-FD2B-89EA78D3446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itle 1">
            <a:extLst>
              <a:ext uri="{FF2B5EF4-FFF2-40B4-BE49-F238E27FC236}">
                <a16:creationId xmlns:a16="http://schemas.microsoft.com/office/drawing/2014/main" id="{641B809C-C780-8413-D8CB-513B1248587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921AE8C7-EA83-BDC7-9A79-077ACF628BE3}"/>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E5991C5F-B621-480A-53AE-4EC511FBDD3C}"/>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19B88D89-FEAF-8EAB-2920-7F9A4A066A5F}"/>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592D514D-7DD7-08DD-44D0-B0C1A626DD1F}"/>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8661DC63-97C6-440B-57A6-D70F73350C0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3102353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Title 8 - Need for Spe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4955E068-67F1-367B-468D-5266BEBC62D0}"/>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19E5F95C-29B5-A0AB-2BEA-EAFB4979FE12}"/>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itle 1">
            <a:extLst>
              <a:ext uri="{FF2B5EF4-FFF2-40B4-BE49-F238E27FC236}">
                <a16:creationId xmlns:a16="http://schemas.microsoft.com/office/drawing/2014/main" id="{A2C3CC16-DE72-887F-4A93-40C92CD24804}"/>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FF7CEBD7-D470-6E3B-B183-DCFCDEFC2B5B}"/>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22151682-3E48-DF11-9B1F-425696666D87}"/>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46DE8D38-E8C0-8BE1-CD46-C23142ED1920}"/>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0F675871-4E5F-6A63-B13A-B6F21B7882BC}"/>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AE50A5EF-68E4-2587-F311-738A48EE69F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1972350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9 - Need for Spee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8DAB0F17-AFB6-6C0F-7978-38B86292B245}"/>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52BEA1A6-111F-E31B-0D26-C6DDE600B955}"/>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itle 1">
            <a:extLst>
              <a:ext uri="{FF2B5EF4-FFF2-40B4-BE49-F238E27FC236}">
                <a16:creationId xmlns:a16="http://schemas.microsoft.com/office/drawing/2014/main" id="{6972752A-77D0-7D0B-43C2-78AA0434854B}"/>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CFED8719-3CBE-E9BA-9728-22A85CA0E79A}"/>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34C3CA8F-1595-5D27-87DD-DAC5DD70E944}"/>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84037B7B-6DA2-03FE-4D4C-1B0B7E83EA93}"/>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6FED0AA3-0FAA-05C9-3776-57F8114F7DB4}"/>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D604BE17-7A51-5325-4A0D-6C7B24CC146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1006037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Title 10 - Need for Speed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6907A0B8-1EE0-FB8D-9D9E-4732E91E89C0}"/>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5F641796-BC4A-4610-E2E1-BE105AEB1D0E}"/>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itle 1">
            <a:extLst>
              <a:ext uri="{FF2B5EF4-FFF2-40B4-BE49-F238E27FC236}">
                <a16:creationId xmlns:a16="http://schemas.microsoft.com/office/drawing/2014/main" id="{39891724-C795-076A-5C37-F99188E90A82}"/>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C7B2AD40-54D6-BA68-630F-80AC19622AA1}"/>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131F6E59-54BE-B018-4EDA-F97717124727}"/>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B7DEDDA2-D5F3-FCBF-111B-68A0F73F55BA}"/>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2EC6FCFE-6630-8FD8-F49A-9F3EA091AEB2}"/>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84D0404F-10D7-72A0-C0E5-7BEABB8A167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1239937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Title 11 - Need for Speed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5" name="Freeform: Shape 4">
            <a:extLst>
              <a:ext uri="{FF2B5EF4-FFF2-40B4-BE49-F238E27FC236}">
                <a16:creationId xmlns:a16="http://schemas.microsoft.com/office/drawing/2014/main" id="{ED6A9412-663D-ACE3-1868-8A0C3853DA4A}"/>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7" name="Title 1">
            <a:extLst>
              <a:ext uri="{FF2B5EF4-FFF2-40B4-BE49-F238E27FC236}">
                <a16:creationId xmlns:a16="http://schemas.microsoft.com/office/drawing/2014/main" id="{24D67B28-84AD-C86B-BEA1-C534B1620E07}"/>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18" name="Text Placeholder 4">
            <a:extLst>
              <a:ext uri="{FF2B5EF4-FFF2-40B4-BE49-F238E27FC236}">
                <a16:creationId xmlns:a16="http://schemas.microsoft.com/office/drawing/2014/main" id="{2B1DD11B-E918-D355-AA30-BBCE16EDD9C3}"/>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19" name="Subtitle 2">
            <a:extLst>
              <a:ext uri="{FF2B5EF4-FFF2-40B4-BE49-F238E27FC236}">
                <a16:creationId xmlns:a16="http://schemas.microsoft.com/office/drawing/2014/main" id="{A210D242-B59E-38B3-317F-06D7D38C4CC8}"/>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0" name="Text Placeholder 12">
            <a:extLst>
              <a:ext uri="{FF2B5EF4-FFF2-40B4-BE49-F238E27FC236}">
                <a16:creationId xmlns:a16="http://schemas.microsoft.com/office/drawing/2014/main" id="{231FF1D3-EF08-64A7-7916-2A891F05BB5D}"/>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1" name="Text Placeholder 15">
            <a:extLst>
              <a:ext uri="{FF2B5EF4-FFF2-40B4-BE49-F238E27FC236}">
                <a16:creationId xmlns:a16="http://schemas.microsoft.com/office/drawing/2014/main" id="{D40E802D-6E0B-A494-F9BA-BDDC66DB7386}"/>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0BFA17DA-1008-79CD-41B1-5B4C7A15B11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358798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itle 12 - Need for Speed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4" name="Freeform: Shape 3">
            <a:extLst>
              <a:ext uri="{FF2B5EF4-FFF2-40B4-BE49-F238E27FC236}">
                <a16:creationId xmlns:a16="http://schemas.microsoft.com/office/drawing/2014/main" id="{8BEC8469-8C46-7DDD-AB0E-DD304F0758F3}"/>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AF849138-6975-4B2D-4FC5-6B68BBEDCF8D}"/>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Title 1">
            <a:extLst>
              <a:ext uri="{FF2B5EF4-FFF2-40B4-BE49-F238E27FC236}">
                <a16:creationId xmlns:a16="http://schemas.microsoft.com/office/drawing/2014/main" id="{D6805BB6-8E09-64BD-7650-D1094657965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9" name="Text Placeholder 4">
            <a:extLst>
              <a:ext uri="{FF2B5EF4-FFF2-40B4-BE49-F238E27FC236}">
                <a16:creationId xmlns:a16="http://schemas.microsoft.com/office/drawing/2014/main" id="{E69CF668-DE16-1867-FA7D-D37C895084D7}"/>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14" name="Subtitle 2">
            <a:extLst>
              <a:ext uri="{FF2B5EF4-FFF2-40B4-BE49-F238E27FC236}">
                <a16:creationId xmlns:a16="http://schemas.microsoft.com/office/drawing/2014/main" id="{8A96AD79-4C1F-D2F8-FB12-0754CEB27EA1}"/>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6" name="Text Placeholder 12">
            <a:extLst>
              <a:ext uri="{FF2B5EF4-FFF2-40B4-BE49-F238E27FC236}">
                <a16:creationId xmlns:a16="http://schemas.microsoft.com/office/drawing/2014/main" id="{6FE68E18-8C0E-3941-AC4C-F25F9EE53BF8}"/>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17" name="Text Placeholder 15">
            <a:extLst>
              <a:ext uri="{FF2B5EF4-FFF2-40B4-BE49-F238E27FC236}">
                <a16:creationId xmlns:a16="http://schemas.microsoft.com/office/drawing/2014/main" id="{29C52BA0-2DFC-AB8B-B4EC-52269B69CC42}"/>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DB757549-566D-9E96-6907-A71979C7AF3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12617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itle 13 - Need for Speed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1AEC6BDF-5B7C-DF21-52CE-9C30604ED122}"/>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Eyebrow">
            <a:extLst>
              <a:ext uri="{FF2B5EF4-FFF2-40B4-BE49-F238E27FC236}">
                <a16:creationId xmlns:a16="http://schemas.microsoft.com/office/drawing/2014/main" id="{5DA02BF9-F3F6-6CAB-A1D3-BAD324E18E15}"/>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9" name="Copyright">
            <a:extLst>
              <a:ext uri="{FF2B5EF4-FFF2-40B4-BE49-F238E27FC236}">
                <a16:creationId xmlns:a16="http://schemas.microsoft.com/office/drawing/2014/main" id="{F82E7CDC-B4E6-FE7D-32AE-BCFBEB14215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21" name="Title 1">
            <a:extLst>
              <a:ext uri="{FF2B5EF4-FFF2-40B4-BE49-F238E27FC236}">
                <a16:creationId xmlns:a16="http://schemas.microsoft.com/office/drawing/2014/main" id="{EF2364C3-50AD-885E-F85F-D088404FDAB7}"/>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2" name="Text Placeholder 4">
            <a:extLst>
              <a:ext uri="{FF2B5EF4-FFF2-40B4-BE49-F238E27FC236}">
                <a16:creationId xmlns:a16="http://schemas.microsoft.com/office/drawing/2014/main" id="{78B2370F-D54F-7AAA-845D-6E24C5175DEC}"/>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3" name="Subtitle 2">
            <a:extLst>
              <a:ext uri="{FF2B5EF4-FFF2-40B4-BE49-F238E27FC236}">
                <a16:creationId xmlns:a16="http://schemas.microsoft.com/office/drawing/2014/main" id="{F1F9019C-07EE-2E1E-7880-EE392B907A71}"/>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4" name="Text Placeholder 12">
            <a:extLst>
              <a:ext uri="{FF2B5EF4-FFF2-40B4-BE49-F238E27FC236}">
                <a16:creationId xmlns:a16="http://schemas.microsoft.com/office/drawing/2014/main" id="{D7E7C33C-9EE6-7554-8D26-4D79F05FD38A}"/>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5" name="Text Placeholder 15">
            <a:extLst>
              <a:ext uri="{FF2B5EF4-FFF2-40B4-BE49-F238E27FC236}">
                <a16:creationId xmlns:a16="http://schemas.microsoft.com/office/drawing/2014/main" id="{631AE465-B46C-3FB9-BCE5-FB4CDDE71E73}"/>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DBE116E6-3E54-1C1E-5E3C-3E70C630A14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3287995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Title 14 - Need for Speed 8">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E8E760C4-88F1-5E8A-8176-96FCD85A0FD3}"/>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Eyebrow">
            <a:extLst>
              <a:ext uri="{FF2B5EF4-FFF2-40B4-BE49-F238E27FC236}">
                <a16:creationId xmlns:a16="http://schemas.microsoft.com/office/drawing/2014/main" id="{9B3A1589-9BEE-7A7A-EDC2-582C3029E8B7}"/>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9" name="Copyright">
            <a:extLst>
              <a:ext uri="{FF2B5EF4-FFF2-40B4-BE49-F238E27FC236}">
                <a16:creationId xmlns:a16="http://schemas.microsoft.com/office/drawing/2014/main" id="{4AFE94DA-244C-23CC-AC06-0C23C1F8CA6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21" name="Title 1">
            <a:extLst>
              <a:ext uri="{FF2B5EF4-FFF2-40B4-BE49-F238E27FC236}">
                <a16:creationId xmlns:a16="http://schemas.microsoft.com/office/drawing/2014/main" id="{2FF5FD7F-1964-E559-4486-010F50F4CB4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2" name="Text Placeholder 4">
            <a:extLst>
              <a:ext uri="{FF2B5EF4-FFF2-40B4-BE49-F238E27FC236}">
                <a16:creationId xmlns:a16="http://schemas.microsoft.com/office/drawing/2014/main" id="{2FE9F4B0-D97B-7A41-BD62-8521BB0C7FE5}"/>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3" name="Subtitle 2">
            <a:extLst>
              <a:ext uri="{FF2B5EF4-FFF2-40B4-BE49-F238E27FC236}">
                <a16:creationId xmlns:a16="http://schemas.microsoft.com/office/drawing/2014/main" id="{910D9603-7786-8004-4E3C-FF42B6DEC30D}"/>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4" name="Text Placeholder 12">
            <a:extLst>
              <a:ext uri="{FF2B5EF4-FFF2-40B4-BE49-F238E27FC236}">
                <a16:creationId xmlns:a16="http://schemas.microsoft.com/office/drawing/2014/main" id="{2393BD19-1D4B-7469-97CF-62427E26B7D4}"/>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5" name="Text Placeholder 15">
            <a:extLst>
              <a:ext uri="{FF2B5EF4-FFF2-40B4-BE49-F238E27FC236}">
                <a16:creationId xmlns:a16="http://schemas.microsoft.com/office/drawing/2014/main" id="{FF8E87B3-AA1D-26E6-819A-CCA599B70570}"/>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D35D0443-381A-8163-C5C6-5F2D2D29CA9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861438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6 - InkSaver">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D93EDA09-46A3-D45B-3F12-77E148DEE2D8}"/>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9D2E248E-0AF1-837B-3559-780A500E3427}"/>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itle 1">
            <a:extLst>
              <a:ext uri="{FF2B5EF4-FFF2-40B4-BE49-F238E27FC236}">
                <a16:creationId xmlns:a16="http://schemas.microsoft.com/office/drawing/2014/main" id="{18F99FF4-0B13-452A-5C41-B915AFEF4E40}"/>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4C7A437A-8012-0B58-5562-F426D0E1474F}"/>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7E19F5BB-C73E-F06E-AA5F-8FA96BFE49C6}"/>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9C3D63E1-4263-9748-9EFD-9B6024EFC41A}"/>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470CD3A3-38F9-7CA5-3D43-32E220654A11}"/>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B45CD376-01C0-74C0-F11C-14965FB727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640080"/>
            <a:ext cx="2532888" cy="565121"/>
          </a:xfrm>
          <a:prstGeom prst="rect">
            <a:avLst/>
          </a:prstGeom>
        </p:spPr>
      </p:pic>
      <p:sp>
        <p:nvSpPr>
          <p:cNvPr id="5" name="Copyright">
            <a:extLst>
              <a:ext uri="{FF2B5EF4-FFF2-40B4-BE49-F238E27FC236}">
                <a16:creationId xmlns:a16="http://schemas.microsoft.com/office/drawing/2014/main" id="{E6ECF2AB-B6C0-3387-F897-0AC60BA20BDF}"/>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7" name="Freeform: Shape 6">
            <a:extLst>
              <a:ext uri="{FF2B5EF4-FFF2-40B4-BE49-F238E27FC236}">
                <a16:creationId xmlns:a16="http://schemas.microsoft.com/office/drawing/2014/main" id="{61B9D501-B44B-1A4B-477C-3B5CFDF48D13}"/>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Freeform: Shape 9">
            <a:extLst>
              <a:ext uri="{FF2B5EF4-FFF2-40B4-BE49-F238E27FC236}">
                <a16:creationId xmlns:a16="http://schemas.microsoft.com/office/drawing/2014/main" id="{B7456948-3E99-D1FE-5AEE-E95600C465B4}"/>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1" name="Graphic 10">
            <a:extLst>
              <a:ext uri="{FF2B5EF4-FFF2-40B4-BE49-F238E27FC236}">
                <a16:creationId xmlns:a16="http://schemas.microsoft.com/office/drawing/2014/main" id="{7CD1EC20-15ED-5940-2F3B-BED927545A5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4015747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Title 15 - Need for Speed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2FB1613D-C04E-7336-7427-9865C2BEC2C5}"/>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Eyebrow">
            <a:extLst>
              <a:ext uri="{FF2B5EF4-FFF2-40B4-BE49-F238E27FC236}">
                <a16:creationId xmlns:a16="http://schemas.microsoft.com/office/drawing/2014/main" id="{2AC39C31-BDCD-8B15-4963-C3DD0DFFA607}"/>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EEEEEE"/>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9" name="Copyright">
            <a:extLst>
              <a:ext uri="{FF2B5EF4-FFF2-40B4-BE49-F238E27FC236}">
                <a16:creationId xmlns:a16="http://schemas.microsoft.com/office/drawing/2014/main" id="{FC7D737F-AB72-93D3-6C13-2115208FE296}"/>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t>
            </a:r>
            <a:r>
              <a:rPr lang="en-US" sz="900" err="1">
                <a:solidFill>
                  <a:srgbClr val="EEEEEE"/>
                </a:solidFill>
                <a:latin typeface="Museo Sans 100" panose="02000000000000000000" pitchFamily="50" charset="0"/>
              </a:rPr>
              <a:t>Adaptiva</a:t>
            </a:r>
            <a:r>
              <a:rPr lang="en-US" sz="900">
                <a:solidFill>
                  <a:srgbClr val="EEEEEE"/>
                </a:solidFill>
                <a:latin typeface="Museo Sans 100" panose="02000000000000000000" pitchFamily="50" charset="0"/>
              </a:rPr>
              <a:t>. All rights reserved.</a:t>
            </a:r>
          </a:p>
        </p:txBody>
      </p:sp>
      <p:sp>
        <p:nvSpPr>
          <p:cNvPr id="21" name="Title 1">
            <a:extLst>
              <a:ext uri="{FF2B5EF4-FFF2-40B4-BE49-F238E27FC236}">
                <a16:creationId xmlns:a16="http://schemas.microsoft.com/office/drawing/2014/main" id="{F5B48FFC-424D-26CB-A41D-7208F959A95F}"/>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22" name="Text Placeholder 4">
            <a:extLst>
              <a:ext uri="{FF2B5EF4-FFF2-40B4-BE49-F238E27FC236}">
                <a16:creationId xmlns:a16="http://schemas.microsoft.com/office/drawing/2014/main" id="{97ACB248-A15A-6B65-C02A-4849FD4128CC}"/>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23" name="Subtitle 2">
            <a:extLst>
              <a:ext uri="{FF2B5EF4-FFF2-40B4-BE49-F238E27FC236}">
                <a16:creationId xmlns:a16="http://schemas.microsoft.com/office/drawing/2014/main" id="{083C816E-D0A0-C671-FDF2-131FDF9C19CF}"/>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4" name="Text Placeholder 12">
            <a:extLst>
              <a:ext uri="{FF2B5EF4-FFF2-40B4-BE49-F238E27FC236}">
                <a16:creationId xmlns:a16="http://schemas.microsoft.com/office/drawing/2014/main" id="{22FAD923-EA82-79D0-C3BA-E4D6E6425B6C}"/>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5" name="Text Placeholder 15">
            <a:extLst>
              <a:ext uri="{FF2B5EF4-FFF2-40B4-BE49-F238E27FC236}">
                <a16:creationId xmlns:a16="http://schemas.microsoft.com/office/drawing/2014/main" id="{10B2FB03-B78F-4B67-5DA5-101F088125EE}"/>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471C56DA-1A14-3CBB-1303-1DD5FAB0832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24441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16 - Need for Speed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chemeClr val="bg1"/>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7" name="Freeform: Shape 6">
            <a:extLst>
              <a:ext uri="{FF2B5EF4-FFF2-40B4-BE49-F238E27FC236}">
                <a16:creationId xmlns:a16="http://schemas.microsoft.com/office/drawing/2014/main" id="{AD5E5071-52B6-C78B-5924-5A23675B7B16}"/>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7" name="Title 1">
            <a:extLst>
              <a:ext uri="{FF2B5EF4-FFF2-40B4-BE49-F238E27FC236}">
                <a16:creationId xmlns:a16="http://schemas.microsoft.com/office/drawing/2014/main" id="{D0AF481F-FE30-FD58-CF75-1D4B134B3DB6}"/>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EEEEEE"/>
                </a:solidFill>
                <a:latin typeface="Museo Sans 700" panose="02000000000000000000" pitchFamily="50" charset="0"/>
              </a:defRPr>
            </a:lvl1pPr>
          </a:lstStyle>
          <a:p>
            <a:r>
              <a:rPr lang="en-US"/>
              <a:t>Click to edit Master title style</a:t>
            </a:r>
          </a:p>
        </p:txBody>
      </p:sp>
      <p:sp>
        <p:nvSpPr>
          <p:cNvPr id="18" name="Text Placeholder 4">
            <a:extLst>
              <a:ext uri="{FF2B5EF4-FFF2-40B4-BE49-F238E27FC236}">
                <a16:creationId xmlns:a16="http://schemas.microsoft.com/office/drawing/2014/main" id="{5AEBF1AE-1A8E-F52D-0DDB-7DE5F538A90F}"/>
              </a:ext>
            </a:extLst>
          </p:cNvPr>
          <p:cNvSpPr>
            <a:spLocks noGrp="1"/>
          </p:cNvSpPr>
          <p:nvPr>
            <p:ph type="body" sz="quarter" idx="10" hasCustomPrompt="1"/>
          </p:nvPr>
        </p:nvSpPr>
        <p:spPr>
          <a:xfrm>
            <a:off x="457200" y="4120500"/>
            <a:ext cx="7451124" cy="436189"/>
          </a:xfrm>
        </p:spPr>
        <p:txBody>
          <a:bodyPr/>
          <a:lstStyle>
            <a:lvl1pPr marL="0" indent="0">
              <a:buNone/>
              <a:defRPr>
                <a:solidFill>
                  <a:srgbClr val="EEEEEE"/>
                </a:solidFill>
                <a:latin typeface="Museo Sans 300" panose="02000000000000000000" pitchFamily="50" charset="0"/>
              </a:defRPr>
            </a:lvl1pPr>
          </a:lstStyle>
          <a:p>
            <a:pPr lvl="0"/>
            <a:r>
              <a:rPr lang="en-US"/>
              <a:t>Click to edit Master style</a:t>
            </a:r>
          </a:p>
        </p:txBody>
      </p:sp>
      <p:sp>
        <p:nvSpPr>
          <p:cNvPr id="19" name="Subtitle 2">
            <a:extLst>
              <a:ext uri="{FF2B5EF4-FFF2-40B4-BE49-F238E27FC236}">
                <a16:creationId xmlns:a16="http://schemas.microsoft.com/office/drawing/2014/main" id="{53FCC402-0B3B-A556-FD71-5E812D6F4E35}"/>
              </a:ext>
            </a:extLst>
          </p:cNvPr>
          <p:cNvSpPr>
            <a:spLocks noGrp="1"/>
          </p:cNvSpPr>
          <p:nvPr>
            <p:ph type="subTitle" idx="1" hasCustomPrompt="1"/>
          </p:nvPr>
        </p:nvSpPr>
        <p:spPr>
          <a:xfrm>
            <a:off x="457200" y="4782522"/>
            <a:ext cx="3657600" cy="251491"/>
          </a:xfrm>
        </p:spPr>
        <p:txBody>
          <a:bodyPr/>
          <a:lstStyle>
            <a:lvl1pPr marL="0" indent="0" algn="l">
              <a:buNone/>
              <a:defRPr sz="1200">
                <a:solidFill>
                  <a:srgbClr val="EEEEEE"/>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20" name="Text Placeholder 12">
            <a:extLst>
              <a:ext uri="{FF2B5EF4-FFF2-40B4-BE49-F238E27FC236}">
                <a16:creationId xmlns:a16="http://schemas.microsoft.com/office/drawing/2014/main" id="{40642CDB-E991-9276-20E8-32EBA7AD86BF}"/>
              </a:ext>
            </a:extLst>
          </p:cNvPr>
          <p:cNvSpPr>
            <a:spLocks noGrp="1"/>
          </p:cNvSpPr>
          <p:nvPr>
            <p:ph type="body" sz="quarter" idx="14" hasCustomPrompt="1"/>
          </p:nvPr>
        </p:nvSpPr>
        <p:spPr>
          <a:xfrm>
            <a:off x="457200" y="5022986"/>
            <a:ext cx="3657600" cy="251491"/>
          </a:xfrm>
        </p:spPr>
        <p:txBody>
          <a:bodyPr/>
          <a:lstStyle>
            <a:lvl1pPr>
              <a:defRPr sz="1200">
                <a:solidFill>
                  <a:srgbClr val="EEEEEE"/>
                </a:solidFill>
                <a:latin typeface="Museo Sans 300" panose="02000000000000000000" pitchFamily="50" charset="0"/>
              </a:defRPr>
            </a:lvl1pPr>
          </a:lstStyle>
          <a:p>
            <a:pPr lvl="0"/>
            <a:r>
              <a:rPr lang="en-US"/>
              <a:t>[Job Title]</a:t>
            </a:r>
          </a:p>
        </p:txBody>
      </p:sp>
      <p:sp>
        <p:nvSpPr>
          <p:cNvPr id="21" name="Text Placeholder 15">
            <a:extLst>
              <a:ext uri="{FF2B5EF4-FFF2-40B4-BE49-F238E27FC236}">
                <a16:creationId xmlns:a16="http://schemas.microsoft.com/office/drawing/2014/main" id="{A3EB0B72-06E8-CC69-65A8-486614A5635A}"/>
              </a:ext>
            </a:extLst>
          </p:cNvPr>
          <p:cNvSpPr>
            <a:spLocks noGrp="1"/>
          </p:cNvSpPr>
          <p:nvPr>
            <p:ph type="body" sz="quarter" idx="15" hasCustomPrompt="1"/>
          </p:nvPr>
        </p:nvSpPr>
        <p:spPr>
          <a:xfrm>
            <a:off x="457200" y="5244401"/>
            <a:ext cx="3657600" cy="274862"/>
          </a:xfrm>
        </p:spPr>
        <p:txBody>
          <a:bodyPr/>
          <a:lstStyle>
            <a:lvl1pPr>
              <a:defRPr sz="1200">
                <a:solidFill>
                  <a:srgbClr val="EEEEEE"/>
                </a:solidFill>
                <a:latin typeface="Museo Sans 300" panose="02000000000000000000" pitchFamily="50" charset="0"/>
              </a:defRPr>
            </a:lvl1pPr>
          </a:lstStyle>
          <a:p>
            <a:pPr lvl="0"/>
            <a:r>
              <a:rPr lang="en-US"/>
              <a:t>[email]</a:t>
            </a:r>
          </a:p>
        </p:txBody>
      </p:sp>
      <p:pic>
        <p:nvPicPr>
          <p:cNvPr id="2" name="Graphic 1">
            <a:extLst>
              <a:ext uri="{FF2B5EF4-FFF2-40B4-BE49-F238E27FC236}">
                <a16:creationId xmlns:a16="http://schemas.microsoft.com/office/drawing/2014/main" id="{AD119019-4D32-92A7-D50A-DB2677BD20E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199" y="639817"/>
            <a:ext cx="2536167" cy="565853"/>
          </a:xfrm>
          <a:prstGeom prst="rect">
            <a:avLst/>
          </a:prstGeom>
        </p:spPr>
      </p:pic>
    </p:spTree>
    <p:extLst>
      <p:ext uri="{BB962C8B-B14F-4D97-AF65-F5344CB8AC3E}">
        <p14:creationId xmlns:p14="http://schemas.microsoft.com/office/powerpoint/2010/main" val="3518725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024"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1-Co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hasCustomPrompt="1"/>
          </p:nvPr>
        </p:nvSpPr>
        <p:spPr>
          <a:xfrm>
            <a:off x="457200" y="685800"/>
            <a:ext cx="8382000" cy="768485"/>
          </a:xfrm>
        </p:spPr>
        <p:txBody>
          <a:bodyPr/>
          <a:lstStyle>
            <a:lvl1pPr>
              <a:defRPr/>
            </a:lvl1pPr>
          </a:lstStyle>
          <a:p>
            <a:r>
              <a:rPr lang="en-US"/>
              <a:t>Click to edit </a:t>
            </a:r>
            <a:br>
              <a:rPr lang="en-US"/>
            </a:br>
            <a:r>
              <a:rPr lang="en-US"/>
              <a:t>Master title style</a:t>
            </a:r>
          </a:p>
        </p:txBody>
      </p:sp>
      <p:sp>
        <p:nvSpPr>
          <p:cNvPr id="7" name="Text Placeholder 6">
            <a:extLst>
              <a:ext uri="{FF2B5EF4-FFF2-40B4-BE49-F238E27FC236}">
                <a16:creationId xmlns:a16="http://schemas.microsoft.com/office/drawing/2014/main" id="{E861D8D1-F10E-8A4D-83FE-BCC274C27422}"/>
              </a:ext>
            </a:extLst>
          </p:cNvPr>
          <p:cNvSpPr>
            <a:spLocks noGrp="1"/>
          </p:cNvSpPr>
          <p:nvPr>
            <p:ph type="body" sz="quarter" idx="14"/>
          </p:nvPr>
        </p:nvSpPr>
        <p:spPr>
          <a:xfrm>
            <a:off x="457200" y="2057400"/>
            <a:ext cx="8382000" cy="3505200"/>
          </a:xfrm>
        </p:spPr>
        <p:txBody>
          <a:bodyPr/>
          <a:lstStyle>
            <a:lvl1pPr>
              <a:defRPr>
                <a:latin typeface="Museo Sans 300" panose="02000000000000000000" pitchFamily="50"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Shape 9">
            <a:extLst>
              <a:ext uri="{FF2B5EF4-FFF2-40B4-BE49-F238E27FC236}">
                <a16:creationId xmlns:a16="http://schemas.microsoft.com/office/drawing/2014/main" id="{7E319297-E5D6-0C1A-AF44-7ED85B1DE1C0}"/>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1" name="Freeform: Shape 10">
            <a:extLst>
              <a:ext uri="{FF2B5EF4-FFF2-40B4-BE49-F238E27FC236}">
                <a16:creationId xmlns:a16="http://schemas.microsoft.com/office/drawing/2014/main" id="{93FD1D08-2950-1EA4-B948-4080AC634772}"/>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3" name="Rectangle 2">
            <a:extLst>
              <a:ext uri="{FF2B5EF4-FFF2-40B4-BE49-F238E27FC236}">
                <a16:creationId xmlns:a16="http://schemas.microsoft.com/office/drawing/2014/main" id="{38130FF4-4DB1-BFB0-1860-F85EE4B4113F}"/>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71635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4" pos="556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1-Col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112776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reeform: Shape 4">
            <a:extLst>
              <a:ext uri="{FF2B5EF4-FFF2-40B4-BE49-F238E27FC236}">
                <a16:creationId xmlns:a16="http://schemas.microsoft.com/office/drawing/2014/main" id="{BAF86C88-0027-BA30-583E-07E1D2056B9C}"/>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B2844B3B-4629-CE0E-74E4-695B75005801}"/>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Rectangle 7">
            <a:extLst>
              <a:ext uri="{FF2B5EF4-FFF2-40B4-BE49-F238E27FC236}">
                <a16:creationId xmlns:a16="http://schemas.microsoft.com/office/drawing/2014/main" id="{63B3E3C9-37EF-469F-A2D7-378FB07CFB3E}"/>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7121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2-Col Content">
    <p:spTree>
      <p:nvGrpSpPr>
        <p:cNvPr id="1" name=""/>
        <p:cNvGrpSpPr/>
        <p:nvPr/>
      </p:nvGrpSpPr>
      <p:grpSpPr>
        <a:xfrm>
          <a:off x="0" y="0"/>
          <a:ext cx="0" cy="0"/>
          <a:chOff x="0" y="0"/>
          <a:chExt cx="0" cy="0"/>
        </a:xfrm>
      </p:grpSpPr>
      <p:sp>
        <p:nvSpPr>
          <p:cNvPr id="11" name="Rectangle: Diagonal Corners Snipped 10">
            <a:extLst>
              <a:ext uri="{FF2B5EF4-FFF2-40B4-BE49-F238E27FC236}">
                <a16:creationId xmlns:a16="http://schemas.microsoft.com/office/drawing/2014/main" id="{CD220A60-E9CF-29D8-9E4C-968FBB1A23F0}"/>
              </a:ext>
            </a:extLst>
          </p:cNvPr>
          <p:cNvSpPr/>
          <p:nvPr userDrawn="1"/>
        </p:nvSpPr>
        <p:spPr>
          <a:xfrm>
            <a:off x="455676" y="2056957"/>
            <a:ext cx="5522976"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2" name="Rectangle: Diagonal Corners Snipped 11">
            <a:extLst>
              <a:ext uri="{FF2B5EF4-FFF2-40B4-BE49-F238E27FC236}">
                <a16:creationId xmlns:a16="http://schemas.microsoft.com/office/drawing/2014/main" id="{3DAF2387-BB61-CFD7-2213-E22B773BF76C}"/>
              </a:ext>
            </a:extLst>
          </p:cNvPr>
          <p:cNvSpPr/>
          <p:nvPr userDrawn="1"/>
        </p:nvSpPr>
        <p:spPr>
          <a:xfrm>
            <a:off x="6208776" y="2056957"/>
            <a:ext cx="5522976"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5676" y="2057400"/>
            <a:ext cx="5522976" cy="3505200"/>
          </a:xfrm>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532D5405-67A0-AD4D-A4B8-BA2CE7E55A95}"/>
              </a:ext>
            </a:extLst>
          </p:cNvPr>
          <p:cNvSpPr>
            <a:spLocks noGrp="1"/>
          </p:cNvSpPr>
          <p:nvPr>
            <p:ph idx="14"/>
          </p:nvPr>
        </p:nvSpPr>
        <p:spPr>
          <a:xfrm>
            <a:off x="6208776" y="2057400"/>
            <a:ext cx="5524500" cy="3505200"/>
          </a:xfrm>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Freeform: Shape 12">
            <a:extLst>
              <a:ext uri="{FF2B5EF4-FFF2-40B4-BE49-F238E27FC236}">
                <a16:creationId xmlns:a16="http://schemas.microsoft.com/office/drawing/2014/main" id="{B8DA65C6-7F35-D120-1868-CA1E310B191A}"/>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4" name="Freeform: Shape 13">
            <a:extLst>
              <a:ext uri="{FF2B5EF4-FFF2-40B4-BE49-F238E27FC236}">
                <a16:creationId xmlns:a16="http://schemas.microsoft.com/office/drawing/2014/main" id="{EB038043-484B-ED38-92F5-1446F95F3D7C}"/>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Rectangle 4">
            <a:extLst>
              <a:ext uri="{FF2B5EF4-FFF2-40B4-BE49-F238E27FC236}">
                <a16:creationId xmlns:a16="http://schemas.microsoft.com/office/drawing/2014/main" id="{D9F7B53A-6977-A23E-3477-35240389D168}"/>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80282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4" pos="3912"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Col Content">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9C5CAB39-748C-A031-7653-77815D39E7BC}"/>
              </a:ext>
            </a:extLst>
          </p:cNvPr>
          <p:cNvSpPr/>
          <p:nvPr userDrawn="1"/>
        </p:nvSpPr>
        <p:spPr>
          <a:xfrm>
            <a:off x="457200" y="2057400"/>
            <a:ext cx="3600005"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3602736" cy="3505200"/>
          </a:xfrm>
        </p:spPr>
        <p:txBody>
          <a:bodyPr lIns="182880" tIns="182880" rIns="182880" bIns="182880"/>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Rectangle: Diagonal Corners Snipped 23">
            <a:extLst>
              <a:ext uri="{FF2B5EF4-FFF2-40B4-BE49-F238E27FC236}">
                <a16:creationId xmlns:a16="http://schemas.microsoft.com/office/drawing/2014/main" id="{E42E9F39-A4A1-5499-012B-197233D31E4E}"/>
              </a:ext>
            </a:extLst>
          </p:cNvPr>
          <p:cNvSpPr/>
          <p:nvPr userDrawn="1"/>
        </p:nvSpPr>
        <p:spPr>
          <a:xfrm>
            <a:off x="4291013" y="2057400"/>
            <a:ext cx="3600005"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25" name="Rectangle: Diagonal Corners Snipped 24">
            <a:extLst>
              <a:ext uri="{FF2B5EF4-FFF2-40B4-BE49-F238E27FC236}">
                <a16:creationId xmlns:a16="http://schemas.microsoft.com/office/drawing/2014/main" id="{2FCF3B43-B145-93CA-5999-E56907BD7837}"/>
              </a:ext>
            </a:extLst>
          </p:cNvPr>
          <p:cNvSpPr/>
          <p:nvPr userDrawn="1"/>
        </p:nvSpPr>
        <p:spPr>
          <a:xfrm>
            <a:off x="8124826" y="2057400"/>
            <a:ext cx="3600005" cy="3505200"/>
          </a:xfrm>
          <a:prstGeom prst="snip2DiagRect">
            <a:avLst>
              <a:gd name="adj1" fmla="val 0"/>
              <a:gd name="adj2" fmla="val 8086"/>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057400"/>
            <a:ext cx="3600005" cy="3505200"/>
          </a:xfrm>
        </p:spPr>
        <p:txBody>
          <a:bodyPr lIns="182880" tIns="182880" rIns="182880" bIns="182880"/>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5" y="2057400"/>
            <a:ext cx="3603625" cy="3505200"/>
          </a:xfrm>
        </p:spPr>
        <p:txBody>
          <a:bodyPr lIns="182880" tIns="182880" rIns="182880"/>
          <a:lstStyle>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a:xfrm>
            <a:off x="11277600" y="6286500"/>
            <a:ext cx="457200" cy="365760"/>
          </a:xfrm>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11" name="Freeform: Shape 10">
            <a:extLst>
              <a:ext uri="{FF2B5EF4-FFF2-40B4-BE49-F238E27FC236}">
                <a16:creationId xmlns:a16="http://schemas.microsoft.com/office/drawing/2014/main" id="{63C026DD-B92E-39F0-8FCE-0C47564772E0}"/>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Freeform: Shape 11">
            <a:extLst>
              <a:ext uri="{FF2B5EF4-FFF2-40B4-BE49-F238E27FC236}">
                <a16:creationId xmlns:a16="http://schemas.microsoft.com/office/drawing/2014/main" id="{B8393B18-F287-0B2A-D745-3084C60AA49F}"/>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Rectangle 7">
            <a:extLst>
              <a:ext uri="{FF2B5EF4-FFF2-40B4-BE49-F238E27FC236}">
                <a16:creationId xmlns:a16="http://schemas.microsoft.com/office/drawing/2014/main" id="{6A98BEA0-5539-96B4-993D-B25048A6A668}"/>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61930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4-Col Content">
    <p:bg>
      <p:bgPr>
        <a:solidFill>
          <a:schemeClr val="bg1"/>
        </a:solidFill>
        <a:effectLst/>
      </p:bgPr>
    </p:bg>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2DB8642D-D266-02C7-9EA9-263C42EFCD3D}"/>
              </a:ext>
            </a:extLst>
          </p:cNvPr>
          <p:cNvSpPr/>
          <p:nvPr userDrawn="1"/>
        </p:nvSpPr>
        <p:spPr>
          <a:xfrm>
            <a:off x="457200"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26" name="Rectangle: Diagonal Corners Snipped 25">
            <a:extLst>
              <a:ext uri="{FF2B5EF4-FFF2-40B4-BE49-F238E27FC236}">
                <a16:creationId xmlns:a16="http://schemas.microsoft.com/office/drawing/2014/main" id="{1C282703-FB6D-CAD7-B18B-59571F5DB118}"/>
              </a:ext>
            </a:extLst>
          </p:cNvPr>
          <p:cNvSpPr/>
          <p:nvPr userDrawn="1"/>
        </p:nvSpPr>
        <p:spPr>
          <a:xfrm>
            <a:off x="3329941"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27" name="Rectangle: Diagonal Corners Snipped 26">
            <a:extLst>
              <a:ext uri="{FF2B5EF4-FFF2-40B4-BE49-F238E27FC236}">
                <a16:creationId xmlns:a16="http://schemas.microsoft.com/office/drawing/2014/main" id="{E3EE4B98-44A6-9640-9B53-03C814D4E24A}"/>
              </a:ext>
            </a:extLst>
          </p:cNvPr>
          <p:cNvSpPr/>
          <p:nvPr userDrawn="1"/>
        </p:nvSpPr>
        <p:spPr>
          <a:xfrm>
            <a:off x="6202682"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28" name="Rectangle: Diagonal Corners Snipped 27">
            <a:extLst>
              <a:ext uri="{FF2B5EF4-FFF2-40B4-BE49-F238E27FC236}">
                <a16:creationId xmlns:a16="http://schemas.microsoft.com/office/drawing/2014/main" id="{4B599575-A0C5-5EF8-EEB6-FC6F8C6A2CB8}"/>
              </a:ext>
            </a:extLst>
          </p:cNvPr>
          <p:cNvSpPr/>
          <p:nvPr userDrawn="1"/>
        </p:nvSpPr>
        <p:spPr>
          <a:xfrm>
            <a:off x="9075423" y="2047461"/>
            <a:ext cx="2651760" cy="3505200"/>
          </a:xfrm>
          <a:prstGeom prst="snip2DiagRect">
            <a:avLst>
              <a:gd name="adj1" fmla="val 0"/>
              <a:gd name="adj2" fmla="val 9545"/>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2" name="Content Placeholder 2">
            <a:extLst>
              <a:ext uri="{FF2B5EF4-FFF2-40B4-BE49-F238E27FC236}">
                <a16:creationId xmlns:a16="http://schemas.microsoft.com/office/drawing/2014/main" id="{2F1CC4E4-8B4D-FF44-8B8B-C41860B786F6}"/>
              </a:ext>
            </a:extLst>
          </p:cNvPr>
          <p:cNvSpPr>
            <a:spLocks noGrp="1"/>
          </p:cNvSpPr>
          <p:nvPr>
            <p:ph idx="14"/>
          </p:nvPr>
        </p:nvSpPr>
        <p:spPr>
          <a:xfrm>
            <a:off x="3336924" y="2057400"/>
            <a:ext cx="2647315" cy="3505200"/>
          </a:xfrm>
        </p:spPr>
        <p:txBody>
          <a:bodyPr lIns="182880" tIns="182880" rIns="182880" bIns="182880"/>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C0FCB5A8-8D5E-8D44-A724-08344A21D5FB}"/>
              </a:ext>
            </a:extLst>
          </p:cNvPr>
          <p:cNvSpPr>
            <a:spLocks noGrp="1"/>
          </p:cNvSpPr>
          <p:nvPr>
            <p:ph idx="15"/>
          </p:nvPr>
        </p:nvSpPr>
        <p:spPr>
          <a:xfrm>
            <a:off x="6210300" y="2057400"/>
            <a:ext cx="2649220" cy="3505200"/>
          </a:xfrm>
        </p:spPr>
        <p:txBody>
          <a:bodyPr lIns="182880" tIns="182880" rIns="182880" bIns="182880"/>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    </a:t>
            </a:r>
          </a:p>
        </p:txBody>
      </p:sp>
      <p:sp>
        <p:nvSpPr>
          <p:cNvPr id="14" name="Content Placeholder 2">
            <a:extLst>
              <a:ext uri="{FF2B5EF4-FFF2-40B4-BE49-F238E27FC236}">
                <a16:creationId xmlns:a16="http://schemas.microsoft.com/office/drawing/2014/main" id="{7A1E9A39-BF26-6444-9BA2-3061D16FEB1F}"/>
              </a:ext>
            </a:extLst>
          </p:cNvPr>
          <p:cNvSpPr>
            <a:spLocks noGrp="1"/>
          </p:cNvSpPr>
          <p:nvPr>
            <p:ph idx="16"/>
          </p:nvPr>
        </p:nvSpPr>
        <p:spPr>
          <a:xfrm>
            <a:off x="9086850" y="2057400"/>
            <a:ext cx="2647950" cy="3505200"/>
          </a:xfrm>
        </p:spPr>
        <p:txBody>
          <a:bodyPr lIns="182880" tIns="182880" rIns="182880" bIns="182880"/>
          <a:lstStyle>
            <a:lvl1pPr>
              <a:spcAft>
                <a:spcPts val="800"/>
              </a:spcAft>
              <a:defRPr sz="18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2651760" cy="3505200"/>
          </a:xfrm>
        </p:spPr>
        <p:txBody>
          <a:bodyPr lIns="182880" tIns="182880" rIns="182880" bIns="182880"/>
          <a:lstStyle>
            <a:lvl1pPr>
              <a:spcAft>
                <a:spcPts val="800"/>
              </a:spcAft>
              <a:defRPr sz="1600"/>
            </a:lvl1pPr>
            <a:lvl2pPr marL="109728" indent="-109728">
              <a:spcAft>
                <a:spcPts val="400"/>
              </a:spcAft>
              <a:defRPr sz="1400"/>
            </a:lvl2pPr>
            <a:lvl3pPr marL="219456" indent="-109728">
              <a:spcAft>
                <a:spcPts val="400"/>
              </a:spcAft>
              <a:defRPr sz="1400"/>
            </a:lvl3pPr>
            <a:lvl4pPr marL="329184" indent="-109728">
              <a:spcAft>
                <a:spcPts val="400"/>
              </a:spcAft>
              <a:defRPr sz="1400"/>
            </a:lvl4pPr>
            <a:lvl5pPr>
              <a:spcAft>
                <a:spcPts val="600"/>
              </a:spcAft>
              <a:defRPr sz="1400"/>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a:xfrm>
            <a:off x="11277600" y="6266622"/>
            <a:ext cx="457200" cy="365760"/>
          </a:xfrm>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15" name="Freeform: Shape 14">
            <a:extLst>
              <a:ext uri="{FF2B5EF4-FFF2-40B4-BE49-F238E27FC236}">
                <a16:creationId xmlns:a16="http://schemas.microsoft.com/office/drawing/2014/main" id="{0D0EDBF4-E9BC-0298-5F1B-6D2C108A2846}"/>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7" name="Freeform: Shape 16">
            <a:extLst>
              <a:ext uri="{FF2B5EF4-FFF2-40B4-BE49-F238E27FC236}">
                <a16:creationId xmlns:a16="http://schemas.microsoft.com/office/drawing/2014/main" id="{05A132C9-F200-E613-B479-974702A8AF6E}"/>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Rectangle 6">
            <a:extLst>
              <a:ext uri="{FF2B5EF4-FFF2-40B4-BE49-F238E27FC236}">
                <a16:creationId xmlns:a16="http://schemas.microsoft.com/office/drawing/2014/main" id="{C1FAAD2B-4BC2-A2F7-AC02-34276ADEA095}"/>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38769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2/3-1/3 Content">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8" y="2057400"/>
            <a:ext cx="7445375" cy="35052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277E883C-1876-9340-88E3-67B75D362D51}"/>
              </a:ext>
            </a:extLst>
          </p:cNvPr>
          <p:cNvSpPr>
            <a:spLocks noGrp="1"/>
          </p:cNvSpPr>
          <p:nvPr>
            <p:ph idx="15"/>
          </p:nvPr>
        </p:nvSpPr>
        <p:spPr>
          <a:xfrm>
            <a:off x="8131174" y="2057400"/>
            <a:ext cx="3603625" cy="35052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Shape 10">
            <a:extLst>
              <a:ext uri="{FF2B5EF4-FFF2-40B4-BE49-F238E27FC236}">
                <a16:creationId xmlns:a16="http://schemas.microsoft.com/office/drawing/2014/main" id="{21A72625-87BD-5E46-CA64-D5C26EF47797}"/>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Freeform: Shape 11">
            <a:extLst>
              <a:ext uri="{FF2B5EF4-FFF2-40B4-BE49-F238E27FC236}">
                <a16:creationId xmlns:a16="http://schemas.microsoft.com/office/drawing/2014/main" id="{32DFA68C-B4B3-D15A-A9E8-2A422CC7D5D9}"/>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Rectangle 4">
            <a:extLst>
              <a:ext uri="{FF2B5EF4-FFF2-40B4-BE49-F238E27FC236}">
                <a16:creationId xmlns:a16="http://schemas.microsoft.com/office/drawing/2014/main" id="{4F3CF487-2DD3-F0C2-7EBC-65FC73026B93}"/>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57737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5" pos="5122"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1/3-2/3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3602736" cy="35052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4297362" y="2057400"/>
            <a:ext cx="7437438" cy="3505200"/>
          </a:xfrm>
        </p:spPr>
        <p:txBody>
          <a:bodyPr/>
          <a:lstStyle>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Shape 10">
            <a:extLst>
              <a:ext uri="{FF2B5EF4-FFF2-40B4-BE49-F238E27FC236}">
                <a16:creationId xmlns:a16="http://schemas.microsoft.com/office/drawing/2014/main" id="{F4908D87-1688-C472-C1EE-FDA34CB7C560}"/>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Freeform: Shape 11">
            <a:extLst>
              <a:ext uri="{FF2B5EF4-FFF2-40B4-BE49-F238E27FC236}">
                <a16:creationId xmlns:a16="http://schemas.microsoft.com/office/drawing/2014/main" id="{EA2BFA70-2A13-5A28-F715-9DD85B786A07}"/>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Rectangle 4">
            <a:extLst>
              <a:ext uri="{FF2B5EF4-FFF2-40B4-BE49-F238E27FC236}">
                <a16:creationId xmlns:a16="http://schemas.microsoft.com/office/drawing/2014/main" id="{E57C1714-54B7-60EA-49C5-6794576884BA}"/>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79869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4" pos="2707"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p>
            <a:fld id="{0885F5B2-48F7-4F18-A961-C29AAE44EB58}" type="slidenum">
              <a:rPr lang="en-US" smtClean="0"/>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68485"/>
          </a:xfrm>
        </p:spPr>
        <p:txBody>
          <a:bodyPr/>
          <a:lstStyle/>
          <a:p>
            <a:r>
              <a:rPr lang="en-US"/>
              <a:t>Click to edit Master title style</a:t>
            </a:r>
          </a:p>
        </p:txBody>
      </p:sp>
      <p:sp>
        <p:nvSpPr>
          <p:cNvPr id="4" name="Freeform: Shape 3">
            <a:extLst>
              <a:ext uri="{FF2B5EF4-FFF2-40B4-BE49-F238E27FC236}">
                <a16:creationId xmlns:a16="http://schemas.microsoft.com/office/drawing/2014/main" id="{B1058471-F390-8B4E-38EE-625C6EEE50FD}"/>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A8808EFD-156B-86C7-2697-1D10EB03ACCE}"/>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Rectangle 6">
            <a:extLst>
              <a:ext uri="{FF2B5EF4-FFF2-40B4-BE49-F238E27FC236}">
                <a16:creationId xmlns:a16="http://schemas.microsoft.com/office/drawing/2014/main" id="{5651E132-8364-5024-6062-9BAB965EB101}"/>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26931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7 - Need for Spee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72A272F-3B7B-DFAF-4602-BDAF2922D936}"/>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E5683098-34DD-27F3-FD2B-89EA78D3446A}"/>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4" name="Text Placeholder 4">
            <a:extLst>
              <a:ext uri="{FF2B5EF4-FFF2-40B4-BE49-F238E27FC236}">
                <a16:creationId xmlns:a16="http://schemas.microsoft.com/office/drawing/2014/main" id="{921AE8C7-EA83-BDC7-9A79-077ACF628BE3}"/>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E5991C5F-B621-480A-53AE-4EC511FBDD3C}"/>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19B88D89-FEAF-8EAB-2920-7F9A4A066A5F}"/>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592D514D-7DD7-08DD-44D0-B0C1A626DD1F}"/>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sp>
        <p:nvSpPr>
          <p:cNvPr id="7" name="Freeform: Shape 6">
            <a:extLst>
              <a:ext uri="{FF2B5EF4-FFF2-40B4-BE49-F238E27FC236}">
                <a16:creationId xmlns:a16="http://schemas.microsoft.com/office/drawing/2014/main" id="{EE33A246-9CA3-C3FB-DF8A-F823C81BDD85}"/>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Freeform: Shape 9">
            <a:extLst>
              <a:ext uri="{FF2B5EF4-FFF2-40B4-BE49-F238E27FC236}">
                <a16:creationId xmlns:a16="http://schemas.microsoft.com/office/drawing/2014/main" id="{FEF251BE-7394-298C-16A1-6EBB263FEFD2}"/>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71461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Divider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52D635F-7ADE-E757-9A36-6952933B440A}"/>
              </a:ext>
            </a:extLst>
          </p:cNvPr>
          <p:cNvSpPr>
            <a:spLocks noGrp="1"/>
          </p:cNvSpPr>
          <p:nvPr>
            <p:ph type="sldNum" sz="quarter" idx="12"/>
          </p:nvPr>
        </p:nvSpPr>
        <p:spPr>
          <a:xfrm>
            <a:off x="11277600" y="6286500"/>
            <a:ext cx="457200" cy="365760"/>
          </a:xfrm>
        </p:spPr>
        <p:txBody>
          <a:bodyPr/>
          <a:lstStyle>
            <a:lvl1pPr>
              <a:defRPr>
                <a:solidFill>
                  <a:schemeClr val="bg1"/>
                </a:solidFill>
              </a:defRPr>
            </a:lvl1pPr>
          </a:lstStyle>
          <a:p>
            <a:fld id="{0885F5B2-48F7-4F18-A961-C29AAE44EB58}" type="slidenum">
              <a:rPr lang="en-US" smtClean="0"/>
              <a:pPr/>
              <a:t>‹#›</a:t>
            </a:fld>
            <a:endParaRPr lang="en-US"/>
          </a:p>
        </p:txBody>
      </p:sp>
      <p:sp>
        <p:nvSpPr>
          <p:cNvPr id="10" name="TextBox 9">
            <a:extLst>
              <a:ext uri="{FF2B5EF4-FFF2-40B4-BE49-F238E27FC236}">
                <a16:creationId xmlns:a16="http://schemas.microsoft.com/office/drawing/2014/main" id="{9C33D9DF-58DF-14F7-5F1C-EC82C8F36E10}"/>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11" name="Graphic 10">
            <a:extLst>
              <a:ext uri="{FF2B5EF4-FFF2-40B4-BE49-F238E27FC236}">
                <a16:creationId xmlns:a16="http://schemas.microsoft.com/office/drawing/2014/main" id="{04AD8A53-3871-6818-94F4-20A63BFD9D6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787" y="6206797"/>
            <a:ext cx="1069848" cy="238698"/>
          </a:xfrm>
          <a:prstGeom prst="rect">
            <a:avLst/>
          </a:prstGeom>
        </p:spPr>
      </p:pic>
      <p:sp>
        <p:nvSpPr>
          <p:cNvPr id="6" name="Freeform: Shape 5">
            <a:extLst>
              <a:ext uri="{FF2B5EF4-FFF2-40B4-BE49-F238E27FC236}">
                <a16:creationId xmlns:a16="http://schemas.microsoft.com/office/drawing/2014/main" id="{41B69741-73B1-57C9-D212-4893C5948B97}"/>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D2386F2F-8055-ABDC-B4BA-B1C0E710115C}"/>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4" name="Text Placeholder 2">
            <a:extLst>
              <a:ext uri="{FF2B5EF4-FFF2-40B4-BE49-F238E27FC236}">
                <a16:creationId xmlns:a16="http://schemas.microsoft.com/office/drawing/2014/main" id="{96EE2A20-99B1-4706-CFD8-DB3F0FA56BA2}"/>
              </a:ext>
            </a:extLst>
          </p:cNvPr>
          <p:cNvSpPr>
            <a:spLocks noGrp="1"/>
          </p:cNvSpPr>
          <p:nvPr>
            <p:ph type="body" idx="1"/>
          </p:nvPr>
        </p:nvSpPr>
        <p:spPr>
          <a:xfrm>
            <a:off x="457200" y="4038602"/>
            <a:ext cx="7955280" cy="733424"/>
          </a:xfrm>
        </p:spPr>
        <p:txBody>
          <a:bodyPr/>
          <a:lstStyle>
            <a:lvl1pPr marL="0" indent="0">
              <a:spcAft>
                <a:spcPts val="800"/>
              </a:spcAft>
              <a:buNone/>
              <a:defRPr sz="1800">
                <a:solidFill>
                  <a:schemeClr val="bg1"/>
                </a:solidFill>
                <a:latin typeface="Museo Sans 300" panose="020000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itle 1">
            <a:extLst>
              <a:ext uri="{FF2B5EF4-FFF2-40B4-BE49-F238E27FC236}">
                <a16:creationId xmlns:a16="http://schemas.microsoft.com/office/drawing/2014/main" id="{1F2ED25C-1F23-524B-1B49-58E7458926D8}"/>
              </a:ext>
            </a:extLst>
          </p:cNvPr>
          <p:cNvSpPr>
            <a:spLocks noGrp="1"/>
          </p:cNvSpPr>
          <p:nvPr>
            <p:ph type="title"/>
          </p:nvPr>
        </p:nvSpPr>
        <p:spPr>
          <a:xfrm>
            <a:off x="457200" y="2249860"/>
            <a:ext cx="6553200" cy="1600199"/>
          </a:xfrm>
        </p:spPr>
        <p:txBody>
          <a:bodyPr anchor="b" anchorCtr="0"/>
          <a:lstStyle>
            <a:lvl1pPr>
              <a:lnSpc>
                <a:spcPct val="90000"/>
              </a:lnSpc>
              <a:defRPr sz="4800" spc="-80" baseline="0">
                <a:solidFill>
                  <a:srgbClr val="EEEEEE"/>
                </a:solidFill>
                <a:latin typeface="+mj-lt"/>
              </a:defRPr>
            </a:lvl1pPr>
          </a:lstStyle>
          <a:p>
            <a:r>
              <a:rPr lang="en-US"/>
              <a:t>Click to edit Master title style</a:t>
            </a:r>
          </a:p>
        </p:txBody>
      </p:sp>
    </p:spTree>
    <p:extLst>
      <p:ext uri="{BB962C8B-B14F-4D97-AF65-F5344CB8AC3E}">
        <p14:creationId xmlns:p14="http://schemas.microsoft.com/office/powerpoint/2010/main" val="425178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1800">
                <a:solidFill>
                  <a:schemeClr val="bg1"/>
                </a:solidFill>
                <a:latin typeface="Museo Sans 300" panose="020000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E52D635F-7ADE-E757-9A36-6952933B440A}"/>
              </a:ext>
            </a:extLst>
          </p:cNvPr>
          <p:cNvSpPr>
            <a:spLocks noGrp="1"/>
          </p:cNvSpPr>
          <p:nvPr>
            <p:ph type="sldNum" sz="quarter" idx="12"/>
          </p:nvPr>
        </p:nvSpPr>
        <p:spPr>
          <a:xfrm>
            <a:off x="11277600" y="6286500"/>
            <a:ext cx="457200" cy="365760"/>
          </a:xfrm>
        </p:spPr>
        <p:txBody>
          <a:bodyPr/>
          <a:lstStyle>
            <a:lvl1pPr>
              <a:defRPr>
                <a:solidFill>
                  <a:schemeClr val="bg1"/>
                </a:solidFill>
              </a:defRPr>
            </a:lvl1pPr>
          </a:lstStyle>
          <a:p>
            <a:fld id="{0885F5B2-48F7-4F18-A961-C29AAE44EB58}" type="slidenum">
              <a:rPr lang="en-US" smtClean="0"/>
              <a:pPr/>
              <a:t>‹#›</a:t>
            </a:fld>
            <a:endParaRPr lang="en-US"/>
          </a:p>
        </p:txBody>
      </p:sp>
      <p:sp>
        <p:nvSpPr>
          <p:cNvPr id="10" name="TextBox 9">
            <a:extLst>
              <a:ext uri="{FF2B5EF4-FFF2-40B4-BE49-F238E27FC236}">
                <a16:creationId xmlns:a16="http://schemas.microsoft.com/office/drawing/2014/main" id="{9C33D9DF-58DF-14F7-5F1C-EC82C8F36E10}"/>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11" name="Graphic 10">
            <a:extLst>
              <a:ext uri="{FF2B5EF4-FFF2-40B4-BE49-F238E27FC236}">
                <a16:creationId xmlns:a16="http://schemas.microsoft.com/office/drawing/2014/main" id="{04AD8A53-3871-6818-94F4-20A63BFD9D6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787" y="6206797"/>
            <a:ext cx="1069848" cy="238698"/>
          </a:xfrm>
          <a:prstGeom prst="rect">
            <a:avLst/>
          </a:prstGeom>
        </p:spPr>
      </p:pic>
      <p:sp>
        <p:nvSpPr>
          <p:cNvPr id="5" name="Title 1">
            <a:extLst>
              <a:ext uri="{FF2B5EF4-FFF2-40B4-BE49-F238E27FC236}">
                <a16:creationId xmlns:a16="http://schemas.microsoft.com/office/drawing/2014/main" id="{4677159F-6B8A-BC46-65D3-A0219E1B5004}"/>
              </a:ext>
            </a:extLst>
          </p:cNvPr>
          <p:cNvSpPr>
            <a:spLocks noGrp="1"/>
          </p:cNvSpPr>
          <p:nvPr>
            <p:ph type="title"/>
          </p:nvPr>
        </p:nvSpPr>
        <p:spPr>
          <a:xfrm>
            <a:off x="457200" y="2249860"/>
            <a:ext cx="6553200" cy="1600199"/>
          </a:xfrm>
        </p:spPr>
        <p:txBody>
          <a:bodyPr anchor="b" anchorCtr="0"/>
          <a:lstStyle>
            <a:lvl1pPr>
              <a:lnSpc>
                <a:spcPct val="90000"/>
              </a:lnSpc>
              <a:defRPr sz="4800" spc="-80" baseline="0">
                <a:solidFill>
                  <a:srgbClr val="EEEEEE"/>
                </a:solidFill>
                <a:latin typeface="+mj-lt"/>
              </a:defRPr>
            </a:lvl1pPr>
          </a:lstStyle>
          <a:p>
            <a:r>
              <a:rPr lang="en-US"/>
              <a:t>Click to edit Master title style</a:t>
            </a:r>
          </a:p>
        </p:txBody>
      </p:sp>
      <p:sp>
        <p:nvSpPr>
          <p:cNvPr id="6" name="Freeform: Shape 5">
            <a:extLst>
              <a:ext uri="{FF2B5EF4-FFF2-40B4-BE49-F238E27FC236}">
                <a16:creationId xmlns:a16="http://schemas.microsoft.com/office/drawing/2014/main" id="{488A9732-6878-5D78-7E95-6AEEE6590E5D}"/>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B487EF34-4E66-A2F8-897D-ED1EB7372DAE}"/>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61235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orient="horz" pos="2544"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Divider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7440F4-BB7F-E473-76C3-7A3F00E980F7}"/>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3" name="Text Placeholder 2">
            <a:extLst>
              <a:ext uri="{FF2B5EF4-FFF2-40B4-BE49-F238E27FC236}">
                <a16:creationId xmlns:a16="http://schemas.microsoft.com/office/drawing/2014/main" id="{3C942DFD-9413-E065-D768-962B706B1EE4}"/>
              </a:ext>
            </a:extLst>
          </p:cNvPr>
          <p:cNvSpPr>
            <a:spLocks noGrp="1"/>
          </p:cNvSpPr>
          <p:nvPr>
            <p:ph type="body" idx="1"/>
          </p:nvPr>
        </p:nvSpPr>
        <p:spPr>
          <a:xfrm>
            <a:off x="457200" y="4038601"/>
            <a:ext cx="7955280" cy="1013459"/>
          </a:xfrm>
        </p:spPr>
        <p:txBody>
          <a:bodyPr/>
          <a:lstStyle>
            <a:lvl1pPr marL="0" indent="0">
              <a:spcAft>
                <a:spcPts val="800"/>
              </a:spcAft>
              <a:buNone/>
              <a:defRPr sz="1800">
                <a:solidFill>
                  <a:srgbClr val="20202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tle 1">
            <a:extLst>
              <a:ext uri="{FF2B5EF4-FFF2-40B4-BE49-F238E27FC236}">
                <a16:creationId xmlns:a16="http://schemas.microsoft.com/office/drawing/2014/main" id="{4B68182E-4053-6F3D-BA70-83C1B7F6645C}"/>
              </a:ext>
            </a:extLst>
          </p:cNvPr>
          <p:cNvSpPr>
            <a:spLocks noGrp="1"/>
          </p:cNvSpPr>
          <p:nvPr>
            <p:ph type="title"/>
          </p:nvPr>
        </p:nvSpPr>
        <p:spPr>
          <a:xfrm>
            <a:off x="457200" y="2249860"/>
            <a:ext cx="6553200" cy="1600199"/>
          </a:xfrm>
        </p:spPr>
        <p:txBody>
          <a:bodyPr anchor="b" anchorCtr="0"/>
          <a:lstStyle>
            <a:lvl1pPr>
              <a:lnSpc>
                <a:spcPct val="90000"/>
              </a:lnSpc>
              <a:defRPr sz="4800" spc="-80" baseline="0">
                <a:solidFill>
                  <a:schemeClr val="tx2"/>
                </a:solidFill>
                <a:latin typeface="+mj-lt"/>
              </a:defRPr>
            </a:lvl1pPr>
          </a:lstStyle>
          <a:p>
            <a:r>
              <a:rPr lang="en-US"/>
              <a:t>Click to edit Master title style</a:t>
            </a:r>
          </a:p>
        </p:txBody>
      </p:sp>
      <p:sp>
        <p:nvSpPr>
          <p:cNvPr id="8" name="Freeform: Shape 7">
            <a:extLst>
              <a:ext uri="{FF2B5EF4-FFF2-40B4-BE49-F238E27FC236}">
                <a16:creationId xmlns:a16="http://schemas.microsoft.com/office/drawing/2014/main" id="{3B5A359D-8EEA-AA62-E2BB-38A28125442F}"/>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Freeform: Shape 8">
            <a:extLst>
              <a:ext uri="{FF2B5EF4-FFF2-40B4-BE49-F238E27FC236}">
                <a16:creationId xmlns:a16="http://schemas.microsoft.com/office/drawing/2014/main" id="{97AE6206-089E-77A4-8352-24B640D241AF}"/>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42987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36" userDrawn="1">
          <p15:clr>
            <a:srgbClr val="FBAE40"/>
          </p15:clr>
        </p15:guide>
        <p15:guide id="2" orient="horz" pos="2544"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239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574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2">
            <a:extLst>
              <a:ext uri="{FF2B5EF4-FFF2-40B4-BE49-F238E27FC236}">
                <a16:creationId xmlns:a16="http://schemas.microsoft.com/office/drawing/2014/main" id="{AE4CC3BC-1300-4E44-AFB9-7802027ACCBA}"/>
              </a:ext>
            </a:extLst>
          </p:cNvPr>
          <p:cNvSpPr>
            <a:spLocks noGrp="1"/>
          </p:cNvSpPr>
          <p:nvPr>
            <p:ph idx="14"/>
          </p:nvPr>
        </p:nvSpPr>
        <p:spPr>
          <a:xfrm>
            <a:off x="3332480" y="20574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Content Placeholder 2">
            <a:extLst>
              <a:ext uri="{FF2B5EF4-FFF2-40B4-BE49-F238E27FC236}">
                <a16:creationId xmlns:a16="http://schemas.microsoft.com/office/drawing/2014/main" id="{4EAC426F-C752-2048-96A9-7917DEA1BB19}"/>
              </a:ext>
            </a:extLst>
          </p:cNvPr>
          <p:cNvSpPr>
            <a:spLocks noGrp="1"/>
          </p:cNvSpPr>
          <p:nvPr>
            <p:ph idx="15"/>
          </p:nvPr>
        </p:nvSpPr>
        <p:spPr>
          <a:xfrm>
            <a:off x="6207760" y="20574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Content Placeholder 2">
            <a:extLst>
              <a:ext uri="{FF2B5EF4-FFF2-40B4-BE49-F238E27FC236}">
                <a16:creationId xmlns:a16="http://schemas.microsoft.com/office/drawing/2014/main" id="{A349E73E-2AF7-0348-AB96-84D73F85CDED}"/>
              </a:ext>
            </a:extLst>
          </p:cNvPr>
          <p:cNvSpPr>
            <a:spLocks noGrp="1"/>
          </p:cNvSpPr>
          <p:nvPr>
            <p:ph idx="16"/>
          </p:nvPr>
        </p:nvSpPr>
        <p:spPr>
          <a:xfrm>
            <a:off x="9086851" y="2057400"/>
            <a:ext cx="264795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Content Placeholder 2">
            <a:extLst>
              <a:ext uri="{FF2B5EF4-FFF2-40B4-BE49-F238E27FC236}">
                <a16:creationId xmlns:a16="http://schemas.microsoft.com/office/drawing/2014/main" id="{8D396D53-E38B-2E46-AF4B-6EE035E0DCAC}"/>
              </a:ext>
            </a:extLst>
          </p:cNvPr>
          <p:cNvSpPr>
            <a:spLocks noGrp="1"/>
          </p:cNvSpPr>
          <p:nvPr>
            <p:ph idx="17"/>
          </p:nvPr>
        </p:nvSpPr>
        <p:spPr>
          <a:xfrm>
            <a:off x="457200" y="37338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2">
            <a:extLst>
              <a:ext uri="{FF2B5EF4-FFF2-40B4-BE49-F238E27FC236}">
                <a16:creationId xmlns:a16="http://schemas.microsoft.com/office/drawing/2014/main" id="{D898AFCC-687C-664D-8B82-3388505C9CB0}"/>
              </a:ext>
            </a:extLst>
          </p:cNvPr>
          <p:cNvSpPr>
            <a:spLocks noGrp="1"/>
          </p:cNvSpPr>
          <p:nvPr>
            <p:ph idx="18"/>
          </p:nvPr>
        </p:nvSpPr>
        <p:spPr>
          <a:xfrm>
            <a:off x="3332480" y="37338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Content Placeholder 2">
            <a:extLst>
              <a:ext uri="{FF2B5EF4-FFF2-40B4-BE49-F238E27FC236}">
                <a16:creationId xmlns:a16="http://schemas.microsoft.com/office/drawing/2014/main" id="{6E5B425C-DFEC-B24E-81E8-935B9AFCCB80}"/>
              </a:ext>
            </a:extLst>
          </p:cNvPr>
          <p:cNvSpPr>
            <a:spLocks noGrp="1"/>
          </p:cNvSpPr>
          <p:nvPr>
            <p:ph idx="19"/>
          </p:nvPr>
        </p:nvSpPr>
        <p:spPr>
          <a:xfrm>
            <a:off x="6207760" y="3733800"/>
            <a:ext cx="2651760" cy="1371600"/>
          </a:xfrm>
        </p:spPr>
        <p:txBody>
          <a:bodyPr/>
          <a:lstStyle>
            <a:lvl1pPr>
              <a:spcAft>
                <a:spcPts val="400"/>
              </a:spcAft>
              <a:defRPr sz="1800" b="0" i="0">
                <a:solidFill>
                  <a:srgbClr val="202020"/>
                </a:solidFill>
                <a:latin typeface="Museo Sans 500" panose="02000000000000000000" pitchFamily="50"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tent Placeholder 2">
            <a:extLst>
              <a:ext uri="{FF2B5EF4-FFF2-40B4-BE49-F238E27FC236}">
                <a16:creationId xmlns:a16="http://schemas.microsoft.com/office/drawing/2014/main" id="{AD940363-E143-3A43-A2DE-DA774B0DF21D}"/>
              </a:ext>
            </a:extLst>
          </p:cNvPr>
          <p:cNvSpPr>
            <a:spLocks noGrp="1"/>
          </p:cNvSpPr>
          <p:nvPr>
            <p:ph idx="20"/>
          </p:nvPr>
        </p:nvSpPr>
        <p:spPr>
          <a:xfrm>
            <a:off x="9086851" y="3733800"/>
            <a:ext cx="2647950" cy="1371600"/>
          </a:xfrm>
        </p:spPr>
        <p:txBody>
          <a:bodyPr/>
          <a:lstStyle>
            <a:lvl1pPr>
              <a:spcAft>
                <a:spcPts val="400"/>
              </a:spcAft>
              <a:defRPr sz="1800" b="0" i="0">
                <a:solidFill>
                  <a:srgbClr val="202020"/>
                </a:solidFill>
                <a:latin typeface="Inter SemiBold" panose="02000503000000020004" pitchFamily="2" charset="0"/>
                <a:ea typeface="Inter SemiBold" panose="02000503000000020004" pitchFamily="2" charset="0"/>
              </a:defRPr>
            </a:lvl1pPr>
            <a:lvl2pPr marL="0" indent="0">
              <a:spcAft>
                <a:spcPts val="400"/>
              </a:spcAft>
              <a:buNone/>
              <a:defRPr sz="1600" b="0">
                <a:solidFill>
                  <a:srgbClr val="202020"/>
                </a:solidFill>
              </a:defRPr>
            </a:lvl2pPr>
            <a:lvl3pPr marL="0" indent="0">
              <a:spcAft>
                <a:spcPts val="400"/>
              </a:spcAft>
              <a:buNone/>
              <a:defRPr sz="1200" b="0">
                <a:solidFill>
                  <a:srgbClr val="202020"/>
                </a:solidFill>
              </a:defRPr>
            </a:lvl3pPr>
            <a:lvl4pPr marL="0" indent="0">
              <a:spcAft>
                <a:spcPts val="400"/>
              </a:spcAft>
              <a:buNone/>
              <a:defRPr sz="1000" b="0">
                <a:solidFill>
                  <a:srgbClr val="202020"/>
                </a:solidFill>
              </a:defRPr>
            </a:lvl4pPr>
            <a:lvl5pPr>
              <a:spcAft>
                <a:spcPts val="600"/>
              </a:spcAft>
              <a:defRPr sz="1600">
                <a:solidFill>
                  <a:schemeClr val="tx1"/>
                </a:solidFill>
              </a:defRPr>
            </a:lvl5pPr>
            <a:lvl6pPr marL="91440" indent="-91440">
              <a:spcAft>
                <a:spcPts val="200"/>
              </a:spcAft>
              <a:defRPr sz="1200">
                <a:solidFill>
                  <a:schemeClr val="tx1"/>
                </a:solidFill>
              </a:defRPr>
            </a:lvl6pPr>
            <a:lvl7pPr marL="182880" indent="-91440">
              <a:spcAft>
                <a:spcPts val="200"/>
              </a:spcAft>
              <a:defRPr sz="1200">
                <a:solidFill>
                  <a:schemeClr val="tx1"/>
                </a:solidFill>
              </a:defRPr>
            </a:lvl7pPr>
            <a:lvl8pPr marL="274320" indent="-91440">
              <a:spcAft>
                <a:spcPts val="200"/>
              </a:spcAft>
              <a:defRPr sz="1200">
                <a:solidFill>
                  <a:schemeClr val="tx1"/>
                </a:solidFill>
              </a:defRPr>
            </a:lvl8pPr>
            <a:lvl9pP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reeform: Shape 4">
            <a:extLst>
              <a:ext uri="{FF2B5EF4-FFF2-40B4-BE49-F238E27FC236}">
                <a16:creationId xmlns:a16="http://schemas.microsoft.com/office/drawing/2014/main" id="{3ABDC0D2-F7B0-6D68-45C6-92DF7A1D18F5}"/>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E0078ACA-C745-D87B-D8BF-0020889BFE32}"/>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Rectangle 8">
            <a:extLst>
              <a:ext uri="{FF2B5EF4-FFF2-40B4-BE49-F238E27FC236}">
                <a16:creationId xmlns:a16="http://schemas.microsoft.com/office/drawing/2014/main" id="{DE18BCD4-43F0-3E21-F483-F3B72F5BBA14}"/>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29861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2160"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eam 3-Up">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23900"/>
          </a:xfrm>
        </p:spPr>
        <p:txBody>
          <a:bodyPr/>
          <a:lstStyle/>
          <a:p>
            <a:r>
              <a:rPr lang="en-US"/>
              <a:t>Click to edit Master title style</a:t>
            </a:r>
          </a:p>
        </p:txBody>
      </p:sp>
      <p:sp>
        <p:nvSpPr>
          <p:cNvPr id="8" name="Picture Placeholder 7">
            <a:extLst>
              <a:ext uri="{FF2B5EF4-FFF2-40B4-BE49-F238E27FC236}">
                <a16:creationId xmlns:a16="http://schemas.microsoft.com/office/drawing/2014/main" id="{940A0D82-461B-E54B-9189-CFAEE99C2550}"/>
              </a:ext>
            </a:extLst>
          </p:cNvPr>
          <p:cNvSpPr>
            <a:spLocks noGrp="1"/>
          </p:cNvSpPr>
          <p:nvPr>
            <p:ph type="pic" sz="quarter" idx="16"/>
          </p:nvPr>
        </p:nvSpPr>
        <p:spPr>
          <a:xfrm>
            <a:off x="457200" y="1752600"/>
            <a:ext cx="1371600" cy="1600200"/>
          </a:xfrm>
          <a:noFill/>
        </p:spPr>
        <p:txBody>
          <a:bodyPr/>
          <a:lstStyle>
            <a:lvl1pPr>
              <a:defRPr sz="1600">
                <a:solidFill>
                  <a:schemeClr val="bg2"/>
                </a:solidFill>
              </a:defRPr>
            </a:lvl1pPr>
          </a:lstStyle>
          <a:p>
            <a:r>
              <a:rPr lang="en-US"/>
              <a:t>Click icon to add picture</a:t>
            </a:r>
          </a:p>
        </p:txBody>
      </p:sp>
      <p:sp>
        <p:nvSpPr>
          <p:cNvPr id="12" name="Picture Placeholder 7">
            <a:extLst>
              <a:ext uri="{FF2B5EF4-FFF2-40B4-BE49-F238E27FC236}">
                <a16:creationId xmlns:a16="http://schemas.microsoft.com/office/drawing/2014/main" id="{39E6DB29-927F-2944-8437-C2244235DF20}"/>
              </a:ext>
            </a:extLst>
          </p:cNvPr>
          <p:cNvSpPr>
            <a:spLocks noGrp="1"/>
          </p:cNvSpPr>
          <p:nvPr>
            <p:ph type="pic" sz="quarter" idx="17"/>
          </p:nvPr>
        </p:nvSpPr>
        <p:spPr>
          <a:xfrm>
            <a:off x="4297363" y="1752600"/>
            <a:ext cx="1371600" cy="1600200"/>
          </a:xfrm>
          <a:noFill/>
        </p:spPr>
        <p:txBody>
          <a:bodyPr/>
          <a:lstStyle>
            <a:lvl1pPr>
              <a:defRPr sz="1600">
                <a:solidFill>
                  <a:schemeClr val="bg2"/>
                </a:solidFill>
              </a:defRPr>
            </a:lvl1pPr>
          </a:lstStyle>
          <a:p>
            <a:r>
              <a:rPr lang="en-US"/>
              <a:t>Click icon to add picture</a:t>
            </a:r>
          </a:p>
        </p:txBody>
      </p:sp>
      <p:sp>
        <p:nvSpPr>
          <p:cNvPr id="13" name="Picture Placeholder 7">
            <a:extLst>
              <a:ext uri="{FF2B5EF4-FFF2-40B4-BE49-F238E27FC236}">
                <a16:creationId xmlns:a16="http://schemas.microsoft.com/office/drawing/2014/main" id="{0EE8E76B-76B8-7146-B8D3-52D66375311D}"/>
              </a:ext>
            </a:extLst>
          </p:cNvPr>
          <p:cNvSpPr>
            <a:spLocks noGrp="1"/>
          </p:cNvSpPr>
          <p:nvPr>
            <p:ph type="pic" sz="quarter" idx="18"/>
          </p:nvPr>
        </p:nvSpPr>
        <p:spPr>
          <a:xfrm>
            <a:off x="8131175" y="1752600"/>
            <a:ext cx="1371600" cy="1600200"/>
          </a:xfrm>
          <a:noFill/>
        </p:spPr>
        <p:txBody>
          <a:bodyPr/>
          <a:lstStyle>
            <a:lvl1pPr>
              <a:defRPr sz="1600">
                <a:solidFill>
                  <a:schemeClr val="bg2"/>
                </a:solidFill>
              </a:defRPr>
            </a:lvl1pPr>
          </a:lstStyle>
          <a:p>
            <a:r>
              <a:rPr lang="en-US"/>
              <a:t>Click icon to add picture</a:t>
            </a:r>
          </a:p>
        </p:txBody>
      </p:sp>
      <p:sp>
        <p:nvSpPr>
          <p:cNvPr id="14" name="Content Placeholder 2">
            <a:extLst>
              <a:ext uri="{FF2B5EF4-FFF2-40B4-BE49-F238E27FC236}">
                <a16:creationId xmlns:a16="http://schemas.microsoft.com/office/drawing/2014/main" id="{4806FAC1-EDBA-0048-80DF-50F1C8E451B3}"/>
              </a:ext>
            </a:extLst>
          </p:cNvPr>
          <p:cNvSpPr>
            <a:spLocks noGrp="1"/>
          </p:cNvSpPr>
          <p:nvPr>
            <p:ph idx="1"/>
          </p:nvPr>
        </p:nvSpPr>
        <p:spPr>
          <a:xfrm>
            <a:off x="457200" y="3630706"/>
            <a:ext cx="3602736" cy="2312894"/>
          </a:xfrm>
        </p:spPr>
        <p:txBody>
          <a:bodyPr/>
          <a:lstStyle>
            <a:lvl1pPr>
              <a:spcAft>
                <a:spcPts val="800"/>
              </a:spcAft>
              <a:defRPr sz="1600" b="0" i="0">
                <a:solidFill>
                  <a:srgbClr val="202020"/>
                </a:solidFill>
                <a:latin typeface="Museo Sans 500" panose="02000000000000000000" pitchFamily="50" charset="0"/>
                <a:ea typeface="Inter SemiBold" panose="02000503000000020004" pitchFamily="2" charset="0"/>
              </a:defRPr>
            </a:lvl1pPr>
            <a:lvl2pPr marL="109728" indent="-109728">
              <a:spcAft>
                <a:spcPts val="400"/>
              </a:spcAft>
              <a:defRPr sz="1400">
                <a:solidFill>
                  <a:srgbClr val="202020"/>
                </a:solidFill>
              </a:defRPr>
            </a:lvl2pPr>
            <a:lvl3pPr marL="219456" indent="-109728">
              <a:spcAft>
                <a:spcPts val="400"/>
              </a:spcAft>
              <a:defRPr sz="1400">
                <a:solidFill>
                  <a:srgbClr val="202020"/>
                </a:solidFill>
              </a:defRPr>
            </a:lvl3pPr>
            <a:lvl4pPr marL="329184" indent="-109728">
              <a:spcAft>
                <a:spcPts val="400"/>
              </a:spcAft>
              <a:defRPr sz="1400">
                <a:solidFill>
                  <a:srgbClr val="202020"/>
                </a:solidFill>
              </a:defRPr>
            </a:lvl4pPr>
            <a:lvl5pPr>
              <a:spcAft>
                <a:spcPts val="600"/>
              </a:spcAft>
              <a:defRPr sz="1400">
                <a:solidFill>
                  <a:srgbClr val="202020"/>
                </a:solidFill>
              </a:defRPr>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D34985FE-79AD-5742-B9D2-00A4AE2CF299}"/>
              </a:ext>
            </a:extLst>
          </p:cNvPr>
          <p:cNvSpPr>
            <a:spLocks noGrp="1"/>
          </p:cNvSpPr>
          <p:nvPr>
            <p:ph idx="19"/>
          </p:nvPr>
        </p:nvSpPr>
        <p:spPr>
          <a:xfrm>
            <a:off x="4294632" y="3630706"/>
            <a:ext cx="3602736" cy="2312894"/>
          </a:xfrm>
        </p:spPr>
        <p:txBody>
          <a:bodyPr/>
          <a:lstStyle>
            <a:lvl1pPr>
              <a:spcAft>
                <a:spcPts val="800"/>
              </a:spcAft>
              <a:defRPr sz="1600" b="0" i="0">
                <a:solidFill>
                  <a:srgbClr val="202020"/>
                </a:solidFill>
                <a:latin typeface="Museo Sans 500" panose="02000000000000000000" pitchFamily="50" charset="0"/>
                <a:ea typeface="Inter SemiBold" panose="02000503000000020004" pitchFamily="2" charset="0"/>
              </a:defRPr>
            </a:lvl1pPr>
            <a:lvl2pPr marL="109728" indent="-109728">
              <a:spcAft>
                <a:spcPts val="400"/>
              </a:spcAft>
              <a:defRPr sz="1400">
                <a:solidFill>
                  <a:srgbClr val="202020"/>
                </a:solidFill>
              </a:defRPr>
            </a:lvl2pPr>
            <a:lvl3pPr marL="219456" indent="-109728">
              <a:spcAft>
                <a:spcPts val="400"/>
              </a:spcAft>
              <a:defRPr sz="1400">
                <a:solidFill>
                  <a:srgbClr val="202020"/>
                </a:solidFill>
              </a:defRPr>
            </a:lvl3pPr>
            <a:lvl4pPr marL="329184" indent="-109728">
              <a:spcAft>
                <a:spcPts val="400"/>
              </a:spcAft>
              <a:defRPr sz="1400">
                <a:solidFill>
                  <a:srgbClr val="202020"/>
                </a:solidFill>
              </a:defRPr>
            </a:lvl4pPr>
            <a:lvl5pPr>
              <a:spcAft>
                <a:spcPts val="600"/>
              </a:spcAft>
              <a:defRPr sz="1400">
                <a:solidFill>
                  <a:srgbClr val="202020"/>
                </a:solidFill>
              </a:defRPr>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4FEA213B-A804-EB49-B44C-3AB2199109CF}"/>
              </a:ext>
            </a:extLst>
          </p:cNvPr>
          <p:cNvSpPr>
            <a:spLocks noGrp="1"/>
          </p:cNvSpPr>
          <p:nvPr>
            <p:ph idx="20"/>
          </p:nvPr>
        </p:nvSpPr>
        <p:spPr>
          <a:xfrm>
            <a:off x="8132064" y="3630706"/>
            <a:ext cx="3602736" cy="2312894"/>
          </a:xfrm>
        </p:spPr>
        <p:txBody>
          <a:bodyPr/>
          <a:lstStyle>
            <a:lvl1pPr>
              <a:spcAft>
                <a:spcPts val="800"/>
              </a:spcAft>
              <a:defRPr sz="1600" b="0" i="0">
                <a:solidFill>
                  <a:srgbClr val="202020"/>
                </a:solidFill>
                <a:latin typeface="Museo Sans 500" panose="02000000000000000000" pitchFamily="50" charset="0"/>
                <a:ea typeface="Inter SemiBold" panose="02000503000000020004" pitchFamily="2" charset="0"/>
              </a:defRPr>
            </a:lvl1pPr>
            <a:lvl2pPr marL="109728" indent="-109728">
              <a:spcAft>
                <a:spcPts val="400"/>
              </a:spcAft>
              <a:defRPr sz="1400">
                <a:solidFill>
                  <a:srgbClr val="202020"/>
                </a:solidFill>
              </a:defRPr>
            </a:lvl2pPr>
            <a:lvl3pPr marL="219456" indent="-109728">
              <a:spcAft>
                <a:spcPts val="400"/>
              </a:spcAft>
              <a:defRPr sz="1400">
                <a:solidFill>
                  <a:srgbClr val="202020"/>
                </a:solidFill>
              </a:defRPr>
            </a:lvl3pPr>
            <a:lvl4pPr marL="329184" indent="-109728">
              <a:spcAft>
                <a:spcPts val="400"/>
              </a:spcAft>
              <a:defRPr sz="1400">
                <a:solidFill>
                  <a:srgbClr val="202020"/>
                </a:solidFill>
              </a:defRPr>
            </a:lvl4pPr>
            <a:lvl5pPr>
              <a:spcAft>
                <a:spcPts val="600"/>
              </a:spcAft>
              <a:defRPr sz="1400">
                <a:solidFill>
                  <a:srgbClr val="202020"/>
                </a:solidFill>
              </a:defRPr>
            </a:lvl5pPr>
            <a:lvl6pPr marL="91440" indent="-91440">
              <a:spcAft>
                <a:spcPts val="200"/>
              </a:spcAft>
              <a:defRPr sz="1200"/>
            </a:lvl6pPr>
            <a:lvl7pPr marL="182880" indent="-91440">
              <a:spcAft>
                <a:spcPts val="200"/>
              </a:spcAft>
              <a:defRPr sz="1200"/>
            </a:lvl7pPr>
            <a:lvl8pPr marL="274320" indent="-91440">
              <a:spcAft>
                <a:spcPts val="200"/>
              </a:spcAft>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reeform: Shape 2">
            <a:extLst>
              <a:ext uri="{FF2B5EF4-FFF2-40B4-BE49-F238E27FC236}">
                <a16:creationId xmlns:a16="http://schemas.microsoft.com/office/drawing/2014/main" id="{C8BEEE9F-E531-F339-1D55-C937A836324E}"/>
              </a:ext>
            </a:extLst>
          </p:cNvPr>
          <p:cNvSpPr/>
          <p:nvPr userDrawn="1"/>
        </p:nvSpPr>
        <p:spPr>
          <a:xfrm>
            <a:off x="9089714" y="6749716"/>
            <a:ext cx="3102287" cy="108284"/>
          </a:xfrm>
          <a:custGeom>
            <a:avLst/>
            <a:gdLst>
              <a:gd name="connsiteX0" fmla="*/ 0 w 3102287"/>
              <a:gd name="connsiteY0" fmla="*/ 0 h 108284"/>
              <a:gd name="connsiteX1" fmla="*/ 3102287 w 3102287"/>
              <a:gd name="connsiteY1" fmla="*/ 0 h 108284"/>
              <a:gd name="connsiteX2" fmla="*/ 3102287 w 3102287"/>
              <a:gd name="connsiteY2" fmla="*/ 108284 h 108284"/>
              <a:gd name="connsiteX3" fmla="*/ 108284 w 3102287"/>
              <a:gd name="connsiteY3" fmla="*/ 108284 h 108284"/>
            </a:gdLst>
            <a:ahLst/>
            <a:cxnLst>
              <a:cxn ang="0">
                <a:pos x="connsiteX0" y="connsiteY0"/>
              </a:cxn>
              <a:cxn ang="0">
                <a:pos x="connsiteX1" y="connsiteY1"/>
              </a:cxn>
              <a:cxn ang="0">
                <a:pos x="connsiteX2" y="connsiteY2"/>
              </a:cxn>
              <a:cxn ang="0">
                <a:pos x="connsiteX3" y="connsiteY3"/>
              </a:cxn>
            </a:cxnLst>
            <a:rect l="l" t="t" r="r" b="b"/>
            <a:pathLst>
              <a:path w="3102287" h="108284">
                <a:moveTo>
                  <a:pt x="0" y="0"/>
                </a:moveTo>
                <a:lnTo>
                  <a:pt x="3102287" y="0"/>
                </a:lnTo>
                <a:lnTo>
                  <a:pt x="3102287" y="108284"/>
                </a:lnTo>
                <a:lnTo>
                  <a:pt x="108284" y="108284"/>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Freeform: Shape 8">
            <a:extLst>
              <a:ext uri="{FF2B5EF4-FFF2-40B4-BE49-F238E27FC236}">
                <a16:creationId xmlns:a16="http://schemas.microsoft.com/office/drawing/2014/main" id="{7750C9A6-8758-FF0A-B1B5-08BBD736CF03}"/>
              </a:ext>
            </a:extLst>
          </p:cNvPr>
          <p:cNvSpPr/>
          <p:nvPr userDrawn="1"/>
        </p:nvSpPr>
        <p:spPr>
          <a:xfrm>
            <a:off x="-22860" y="6749717"/>
            <a:ext cx="9147266" cy="117162"/>
          </a:xfrm>
          <a:custGeom>
            <a:avLst/>
            <a:gdLst>
              <a:gd name="connsiteX0" fmla="*/ 0 w 9061077"/>
              <a:gd name="connsiteY0" fmla="*/ 0 h 108284"/>
              <a:gd name="connsiteX1" fmla="*/ 8952793 w 9061077"/>
              <a:gd name="connsiteY1" fmla="*/ 0 h 108284"/>
              <a:gd name="connsiteX2" fmla="*/ 9061077 w 9061077"/>
              <a:gd name="connsiteY2" fmla="*/ 108284 h 108284"/>
              <a:gd name="connsiteX3" fmla="*/ 0 w 9061077"/>
              <a:gd name="connsiteY3" fmla="*/ 108284 h 108284"/>
              <a:gd name="connsiteX0" fmla="*/ 0 w 9229519"/>
              <a:gd name="connsiteY0" fmla="*/ 0 h 120315"/>
              <a:gd name="connsiteX1" fmla="*/ 9121235 w 9229519"/>
              <a:gd name="connsiteY1" fmla="*/ 12031 h 120315"/>
              <a:gd name="connsiteX2" fmla="*/ 9229519 w 9229519"/>
              <a:gd name="connsiteY2" fmla="*/ 120315 h 120315"/>
              <a:gd name="connsiteX3" fmla="*/ 168442 w 9229519"/>
              <a:gd name="connsiteY3" fmla="*/ 120315 h 120315"/>
              <a:gd name="connsiteX4" fmla="*/ 0 w 9229519"/>
              <a:gd name="connsiteY4" fmla="*/ 0 h 120315"/>
              <a:gd name="connsiteX0" fmla="*/ 48127 w 9277646"/>
              <a:gd name="connsiteY0" fmla="*/ 0 h 120315"/>
              <a:gd name="connsiteX1" fmla="*/ 9169362 w 9277646"/>
              <a:gd name="connsiteY1" fmla="*/ 12031 h 120315"/>
              <a:gd name="connsiteX2" fmla="*/ 9277646 w 9277646"/>
              <a:gd name="connsiteY2" fmla="*/ 120315 h 120315"/>
              <a:gd name="connsiteX3" fmla="*/ 0 w 9277646"/>
              <a:gd name="connsiteY3" fmla="*/ 120315 h 120315"/>
              <a:gd name="connsiteX4" fmla="*/ 48127 w 9277646"/>
              <a:gd name="connsiteY4" fmla="*/ 0 h 120315"/>
              <a:gd name="connsiteX0" fmla="*/ 169816 w 9277646"/>
              <a:gd name="connsiteY0" fmla="*/ 1876 h 108284"/>
              <a:gd name="connsiteX1" fmla="*/ 9169362 w 9277646"/>
              <a:gd name="connsiteY1" fmla="*/ 0 h 108284"/>
              <a:gd name="connsiteX2" fmla="*/ 9277646 w 9277646"/>
              <a:gd name="connsiteY2" fmla="*/ 108284 h 108284"/>
              <a:gd name="connsiteX3" fmla="*/ 0 w 9277646"/>
              <a:gd name="connsiteY3" fmla="*/ 108284 h 108284"/>
              <a:gd name="connsiteX4" fmla="*/ 169816 w 9277646"/>
              <a:gd name="connsiteY4" fmla="*/ 1876 h 108284"/>
              <a:gd name="connsiteX0" fmla="*/ 51604 w 9159434"/>
              <a:gd name="connsiteY0" fmla="*/ 1876 h 111760"/>
              <a:gd name="connsiteX1" fmla="*/ 9051150 w 9159434"/>
              <a:gd name="connsiteY1" fmla="*/ 0 h 111760"/>
              <a:gd name="connsiteX2" fmla="*/ 9159434 w 9159434"/>
              <a:gd name="connsiteY2" fmla="*/ 108284 h 111760"/>
              <a:gd name="connsiteX3" fmla="*/ 0 w 9159434"/>
              <a:gd name="connsiteY3" fmla="*/ 111760 h 111760"/>
              <a:gd name="connsiteX4" fmla="*/ 51604 w 9159434"/>
              <a:gd name="connsiteY4" fmla="*/ 1876 h 111760"/>
              <a:gd name="connsiteX0" fmla="*/ 0 w 9163459"/>
              <a:gd name="connsiteY0" fmla="*/ 0 h 113361"/>
              <a:gd name="connsiteX1" fmla="*/ 9055175 w 9163459"/>
              <a:gd name="connsiteY1" fmla="*/ 1601 h 113361"/>
              <a:gd name="connsiteX2" fmla="*/ 9163459 w 9163459"/>
              <a:gd name="connsiteY2" fmla="*/ 109885 h 113361"/>
              <a:gd name="connsiteX3" fmla="*/ 4025 w 9163459"/>
              <a:gd name="connsiteY3" fmla="*/ 113361 h 113361"/>
              <a:gd name="connsiteX4" fmla="*/ 0 w 9163459"/>
              <a:gd name="connsiteY4" fmla="*/ 0 h 113361"/>
              <a:gd name="connsiteX0" fmla="*/ 0 w 9163459"/>
              <a:gd name="connsiteY0" fmla="*/ 0 h 120314"/>
              <a:gd name="connsiteX1" fmla="*/ 9055175 w 9163459"/>
              <a:gd name="connsiteY1" fmla="*/ 1601 h 120314"/>
              <a:gd name="connsiteX2" fmla="*/ 9163459 w 9163459"/>
              <a:gd name="connsiteY2" fmla="*/ 109885 h 120314"/>
              <a:gd name="connsiteX3" fmla="*/ 4025 w 9163459"/>
              <a:gd name="connsiteY3" fmla="*/ 120314 h 120314"/>
              <a:gd name="connsiteX4" fmla="*/ 0 w 9163459"/>
              <a:gd name="connsiteY4" fmla="*/ 0 h 120314"/>
              <a:gd name="connsiteX0" fmla="*/ 0 w 9159983"/>
              <a:gd name="connsiteY0" fmla="*/ 0 h 123791"/>
              <a:gd name="connsiteX1" fmla="*/ 9051699 w 9159983"/>
              <a:gd name="connsiteY1" fmla="*/ 5078 h 123791"/>
              <a:gd name="connsiteX2" fmla="*/ 9159983 w 9159983"/>
              <a:gd name="connsiteY2" fmla="*/ 113362 h 123791"/>
              <a:gd name="connsiteX3" fmla="*/ 549 w 9159983"/>
              <a:gd name="connsiteY3" fmla="*/ 123791 h 123791"/>
              <a:gd name="connsiteX4" fmla="*/ 0 w 9159983"/>
              <a:gd name="connsiteY4" fmla="*/ 0 h 123791"/>
              <a:gd name="connsiteX0" fmla="*/ 0 w 9163460"/>
              <a:gd name="connsiteY0" fmla="*/ 5353 h 118713"/>
              <a:gd name="connsiteX1" fmla="*/ 9055176 w 9163460"/>
              <a:gd name="connsiteY1" fmla="*/ 0 h 118713"/>
              <a:gd name="connsiteX2" fmla="*/ 9163460 w 9163460"/>
              <a:gd name="connsiteY2" fmla="*/ 108284 h 118713"/>
              <a:gd name="connsiteX3" fmla="*/ 4026 w 9163460"/>
              <a:gd name="connsiteY3" fmla="*/ 118713 h 118713"/>
              <a:gd name="connsiteX4" fmla="*/ 0 w 9163460"/>
              <a:gd name="connsiteY4" fmla="*/ 5353 h 11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460" h="118713">
                <a:moveTo>
                  <a:pt x="0" y="5353"/>
                </a:moveTo>
                <a:lnTo>
                  <a:pt x="9055176" y="0"/>
                </a:lnTo>
                <a:lnTo>
                  <a:pt x="9163460" y="108284"/>
                </a:lnTo>
                <a:lnTo>
                  <a:pt x="4026" y="118713"/>
                </a:lnTo>
                <a:cubicBezTo>
                  <a:pt x="4026" y="82618"/>
                  <a:pt x="0" y="41448"/>
                  <a:pt x="0" y="5353"/>
                </a:cubicBez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Rectangle 6">
            <a:extLst>
              <a:ext uri="{FF2B5EF4-FFF2-40B4-BE49-F238E27FC236}">
                <a16:creationId xmlns:a16="http://schemas.microsoft.com/office/drawing/2014/main" id="{37170F37-4B53-FF4B-A733-23E83F6CEFCD}"/>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46382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4" pos="2707" userDrawn="1">
          <p15:clr>
            <a:srgbClr val="FBAE40"/>
          </p15:clr>
        </p15:guide>
        <p15:guide id="5" pos="5122"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eam 8-Up">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11277600" cy="723900"/>
          </a:xfrm>
        </p:spPr>
        <p:txBody>
          <a:bodyPr/>
          <a:lstStyle/>
          <a:p>
            <a:r>
              <a:rPr lang="en-US"/>
              <a:t>Click to edit Master title style</a:t>
            </a:r>
          </a:p>
        </p:txBody>
      </p:sp>
      <p:sp>
        <p:nvSpPr>
          <p:cNvPr id="11" name="Picture Placeholder 7">
            <a:extLst>
              <a:ext uri="{FF2B5EF4-FFF2-40B4-BE49-F238E27FC236}">
                <a16:creationId xmlns:a16="http://schemas.microsoft.com/office/drawing/2014/main" id="{11B74FCF-9B30-9F48-8DD1-890FFF253AB0}"/>
              </a:ext>
            </a:extLst>
          </p:cNvPr>
          <p:cNvSpPr>
            <a:spLocks noGrp="1"/>
          </p:cNvSpPr>
          <p:nvPr>
            <p:ph type="pic" sz="quarter" idx="17"/>
          </p:nvPr>
        </p:nvSpPr>
        <p:spPr>
          <a:xfrm>
            <a:off x="457200" y="1752599"/>
            <a:ext cx="1008529" cy="1188720"/>
          </a:xfrm>
          <a:noFill/>
        </p:spPr>
        <p:txBody>
          <a:bodyPr/>
          <a:lstStyle>
            <a:lvl1pPr>
              <a:defRPr sz="1400">
                <a:solidFill>
                  <a:schemeClr val="bg2"/>
                </a:solidFill>
              </a:defRPr>
            </a:lvl1pPr>
          </a:lstStyle>
          <a:p>
            <a:r>
              <a:rPr lang="en-US"/>
              <a:t>Click icon to add picture</a:t>
            </a:r>
          </a:p>
        </p:txBody>
      </p:sp>
      <p:sp>
        <p:nvSpPr>
          <p:cNvPr id="23" name="Picture Placeholder 7">
            <a:extLst>
              <a:ext uri="{FF2B5EF4-FFF2-40B4-BE49-F238E27FC236}">
                <a16:creationId xmlns:a16="http://schemas.microsoft.com/office/drawing/2014/main" id="{2403E45C-B304-2443-9005-D5021190F791}"/>
              </a:ext>
            </a:extLst>
          </p:cNvPr>
          <p:cNvSpPr>
            <a:spLocks noGrp="1"/>
          </p:cNvSpPr>
          <p:nvPr>
            <p:ph type="pic" sz="quarter" idx="25"/>
          </p:nvPr>
        </p:nvSpPr>
        <p:spPr>
          <a:xfrm>
            <a:off x="3333750" y="1752599"/>
            <a:ext cx="1008529" cy="1188720"/>
          </a:xfrm>
          <a:noFill/>
        </p:spPr>
        <p:txBody>
          <a:bodyPr/>
          <a:lstStyle>
            <a:lvl1pPr>
              <a:defRPr sz="1400">
                <a:solidFill>
                  <a:schemeClr val="bg2"/>
                </a:solidFill>
              </a:defRPr>
            </a:lvl1pPr>
          </a:lstStyle>
          <a:p>
            <a:r>
              <a:rPr lang="en-US"/>
              <a:t>Click icon to add picture</a:t>
            </a:r>
          </a:p>
        </p:txBody>
      </p:sp>
      <p:sp>
        <p:nvSpPr>
          <p:cNvPr id="24" name="Picture Placeholder 7">
            <a:extLst>
              <a:ext uri="{FF2B5EF4-FFF2-40B4-BE49-F238E27FC236}">
                <a16:creationId xmlns:a16="http://schemas.microsoft.com/office/drawing/2014/main" id="{612DF03A-89FC-0741-823D-DF7B23871DD0}"/>
              </a:ext>
            </a:extLst>
          </p:cNvPr>
          <p:cNvSpPr>
            <a:spLocks noGrp="1"/>
          </p:cNvSpPr>
          <p:nvPr>
            <p:ph type="pic" sz="quarter" idx="26"/>
          </p:nvPr>
        </p:nvSpPr>
        <p:spPr>
          <a:xfrm>
            <a:off x="6210300" y="1752599"/>
            <a:ext cx="1008529" cy="1188720"/>
          </a:xfrm>
          <a:noFill/>
        </p:spPr>
        <p:txBody>
          <a:bodyPr/>
          <a:lstStyle>
            <a:lvl1pPr>
              <a:defRPr sz="1400">
                <a:solidFill>
                  <a:schemeClr val="bg2"/>
                </a:solidFill>
              </a:defRPr>
            </a:lvl1pPr>
          </a:lstStyle>
          <a:p>
            <a:r>
              <a:rPr lang="en-US"/>
              <a:t>Click icon to add picture</a:t>
            </a:r>
          </a:p>
        </p:txBody>
      </p:sp>
      <p:sp>
        <p:nvSpPr>
          <p:cNvPr id="25" name="Picture Placeholder 7">
            <a:extLst>
              <a:ext uri="{FF2B5EF4-FFF2-40B4-BE49-F238E27FC236}">
                <a16:creationId xmlns:a16="http://schemas.microsoft.com/office/drawing/2014/main" id="{31669BB4-D2F0-F745-A2EB-3A642B2DCC2B}"/>
              </a:ext>
            </a:extLst>
          </p:cNvPr>
          <p:cNvSpPr>
            <a:spLocks noGrp="1"/>
          </p:cNvSpPr>
          <p:nvPr>
            <p:ph type="pic" sz="quarter" idx="27"/>
          </p:nvPr>
        </p:nvSpPr>
        <p:spPr>
          <a:xfrm>
            <a:off x="9086850" y="1752599"/>
            <a:ext cx="1008529" cy="1188720"/>
          </a:xfrm>
          <a:noFill/>
        </p:spPr>
        <p:txBody>
          <a:bodyPr/>
          <a:lstStyle>
            <a:lvl1pPr>
              <a:defRPr sz="1400">
                <a:solidFill>
                  <a:schemeClr val="bg2"/>
                </a:solidFill>
              </a:defRPr>
            </a:lvl1pPr>
          </a:lstStyle>
          <a:p>
            <a:r>
              <a:rPr lang="en-US"/>
              <a:t>Click icon to add picture</a:t>
            </a:r>
          </a:p>
        </p:txBody>
      </p:sp>
      <p:sp>
        <p:nvSpPr>
          <p:cNvPr id="7" name="Text Placeholder 6">
            <a:extLst>
              <a:ext uri="{FF2B5EF4-FFF2-40B4-BE49-F238E27FC236}">
                <a16:creationId xmlns:a16="http://schemas.microsoft.com/office/drawing/2014/main" id="{AB57FFF7-9D6A-4F49-99C3-5E6DE4E160CD}"/>
              </a:ext>
            </a:extLst>
          </p:cNvPr>
          <p:cNvSpPr>
            <a:spLocks noGrp="1"/>
          </p:cNvSpPr>
          <p:nvPr>
            <p:ph type="body" sz="quarter" idx="28"/>
          </p:nvPr>
        </p:nvSpPr>
        <p:spPr>
          <a:xfrm>
            <a:off x="1700784" y="1752600"/>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29" name="Text Placeholder 6">
            <a:extLst>
              <a:ext uri="{FF2B5EF4-FFF2-40B4-BE49-F238E27FC236}">
                <a16:creationId xmlns:a16="http://schemas.microsoft.com/office/drawing/2014/main" id="{B46CD1BD-2AE3-B14F-BAC1-192A25CB9D2F}"/>
              </a:ext>
            </a:extLst>
          </p:cNvPr>
          <p:cNvSpPr>
            <a:spLocks noGrp="1"/>
          </p:cNvSpPr>
          <p:nvPr>
            <p:ph type="body" sz="quarter" idx="29"/>
          </p:nvPr>
        </p:nvSpPr>
        <p:spPr>
          <a:xfrm>
            <a:off x="4576064" y="1752600"/>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30" name="Text Placeholder 6">
            <a:extLst>
              <a:ext uri="{FF2B5EF4-FFF2-40B4-BE49-F238E27FC236}">
                <a16:creationId xmlns:a16="http://schemas.microsoft.com/office/drawing/2014/main" id="{758961D3-B37C-8146-BC5F-AA6DBCDFC160}"/>
              </a:ext>
            </a:extLst>
          </p:cNvPr>
          <p:cNvSpPr>
            <a:spLocks noGrp="1"/>
          </p:cNvSpPr>
          <p:nvPr>
            <p:ph type="body" sz="quarter" idx="30"/>
          </p:nvPr>
        </p:nvSpPr>
        <p:spPr>
          <a:xfrm>
            <a:off x="7451344" y="1752600"/>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313A5C6D-A904-5147-A595-DBC94D7A9D6F}"/>
              </a:ext>
            </a:extLst>
          </p:cNvPr>
          <p:cNvSpPr>
            <a:spLocks noGrp="1"/>
          </p:cNvSpPr>
          <p:nvPr>
            <p:ph type="body" sz="quarter" idx="31"/>
          </p:nvPr>
        </p:nvSpPr>
        <p:spPr>
          <a:xfrm>
            <a:off x="10326624" y="1752600"/>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9" name="Text Placeholder 8">
            <a:extLst>
              <a:ext uri="{FF2B5EF4-FFF2-40B4-BE49-F238E27FC236}">
                <a16:creationId xmlns:a16="http://schemas.microsoft.com/office/drawing/2014/main" id="{9C0E2D1B-BED7-2842-B31C-459A38815301}"/>
              </a:ext>
            </a:extLst>
          </p:cNvPr>
          <p:cNvSpPr>
            <a:spLocks noGrp="1"/>
          </p:cNvSpPr>
          <p:nvPr>
            <p:ph type="body" sz="quarter" idx="32"/>
          </p:nvPr>
        </p:nvSpPr>
        <p:spPr>
          <a:xfrm>
            <a:off x="457200" y="3132418"/>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38" name="Text Placeholder 8">
            <a:extLst>
              <a:ext uri="{FF2B5EF4-FFF2-40B4-BE49-F238E27FC236}">
                <a16:creationId xmlns:a16="http://schemas.microsoft.com/office/drawing/2014/main" id="{0CA81593-D432-8141-A769-CEF3DE0EB478}"/>
              </a:ext>
            </a:extLst>
          </p:cNvPr>
          <p:cNvSpPr>
            <a:spLocks noGrp="1"/>
          </p:cNvSpPr>
          <p:nvPr>
            <p:ph type="body" sz="quarter" idx="33"/>
          </p:nvPr>
        </p:nvSpPr>
        <p:spPr>
          <a:xfrm>
            <a:off x="3333750" y="3132418"/>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39" name="Text Placeholder 8">
            <a:extLst>
              <a:ext uri="{FF2B5EF4-FFF2-40B4-BE49-F238E27FC236}">
                <a16:creationId xmlns:a16="http://schemas.microsoft.com/office/drawing/2014/main" id="{86629A84-6CF0-B743-82FC-7D9115394335}"/>
              </a:ext>
            </a:extLst>
          </p:cNvPr>
          <p:cNvSpPr>
            <a:spLocks noGrp="1"/>
          </p:cNvSpPr>
          <p:nvPr>
            <p:ph type="body" sz="quarter" idx="34"/>
          </p:nvPr>
        </p:nvSpPr>
        <p:spPr>
          <a:xfrm>
            <a:off x="6210300" y="3132418"/>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40" name="Text Placeholder 8">
            <a:extLst>
              <a:ext uri="{FF2B5EF4-FFF2-40B4-BE49-F238E27FC236}">
                <a16:creationId xmlns:a16="http://schemas.microsoft.com/office/drawing/2014/main" id="{33128BF1-DB58-8D40-8F40-06513B4DC92F}"/>
              </a:ext>
            </a:extLst>
          </p:cNvPr>
          <p:cNvSpPr>
            <a:spLocks noGrp="1"/>
          </p:cNvSpPr>
          <p:nvPr>
            <p:ph type="body" sz="quarter" idx="35"/>
          </p:nvPr>
        </p:nvSpPr>
        <p:spPr>
          <a:xfrm>
            <a:off x="9086850" y="3132418"/>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41" name="Picture Placeholder 7">
            <a:extLst>
              <a:ext uri="{FF2B5EF4-FFF2-40B4-BE49-F238E27FC236}">
                <a16:creationId xmlns:a16="http://schemas.microsoft.com/office/drawing/2014/main" id="{50F78DE1-F202-5D47-BC77-3D87C5E7595A}"/>
              </a:ext>
            </a:extLst>
          </p:cNvPr>
          <p:cNvSpPr>
            <a:spLocks noGrp="1"/>
          </p:cNvSpPr>
          <p:nvPr>
            <p:ph type="pic" sz="quarter" idx="36"/>
          </p:nvPr>
        </p:nvSpPr>
        <p:spPr>
          <a:xfrm>
            <a:off x="457200" y="4030381"/>
            <a:ext cx="1008529" cy="1188720"/>
          </a:xfrm>
          <a:noFill/>
        </p:spPr>
        <p:txBody>
          <a:bodyPr/>
          <a:lstStyle>
            <a:lvl1pPr>
              <a:defRPr sz="1400">
                <a:solidFill>
                  <a:schemeClr val="bg2"/>
                </a:solidFill>
              </a:defRPr>
            </a:lvl1pPr>
          </a:lstStyle>
          <a:p>
            <a:r>
              <a:rPr lang="en-US"/>
              <a:t>Click icon to add picture</a:t>
            </a:r>
          </a:p>
        </p:txBody>
      </p:sp>
      <p:sp>
        <p:nvSpPr>
          <p:cNvPr id="42" name="Picture Placeholder 7">
            <a:extLst>
              <a:ext uri="{FF2B5EF4-FFF2-40B4-BE49-F238E27FC236}">
                <a16:creationId xmlns:a16="http://schemas.microsoft.com/office/drawing/2014/main" id="{16DF8498-9603-374A-BD3D-3D8ED3688F83}"/>
              </a:ext>
            </a:extLst>
          </p:cNvPr>
          <p:cNvSpPr>
            <a:spLocks noGrp="1"/>
          </p:cNvSpPr>
          <p:nvPr>
            <p:ph type="pic" sz="quarter" idx="37"/>
          </p:nvPr>
        </p:nvSpPr>
        <p:spPr>
          <a:xfrm>
            <a:off x="3333750" y="4030381"/>
            <a:ext cx="1008529" cy="1188720"/>
          </a:xfrm>
          <a:noFill/>
        </p:spPr>
        <p:txBody>
          <a:bodyPr/>
          <a:lstStyle>
            <a:lvl1pPr>
              <a:defRPr sz="1400">
                <a:solidFill>
                  <a:schemeClr val="bg2"/>
                </a:solidFill>
              </a:defRPr>
            </a:lvl1pPr>
          </a:lstStyle>
          <a:p>
            <a:r>
              <a:rPr lang="en-US"/>
              <a:t>Click icon to add picture</a:t>
            </a:r>
          </a:p>
        </p:txBody>
      </p:sp>
      <p:sp>
        <p:nvSpPr>
          <p:cNvPr id="43" name="Picture Placeholder 7">
            <a:extLst>
              <a:ext uri="{FF2B5EF4-FFF2-40B4-BE49-F238E27FC236}">
                <a16:creationId xmlns:a16="http://schemas.microsoft.com/office/drawing/2014/main" id="{0512A737-29F4-F047-8706-FD416E3B4423}"/>
              </a:ext>
            </a:extLst>
          </p:cNvPr>
          <p:cNvSpPr>
            <a:spLocks noGrp="1"/>
          </p:cNvSpPr>
          <p:nvPr>
            <p:ph type="pic" sz="quarter" idx="38"/>
          </p:nvPr>
        </p:nvSpPr>
        <p:spPr>
          <a:xfrm>
            <a:off x="6210300" y="4030381"/>
            <a:ext cx="1008529" cy="1188720"/>
          </a:xfrm>
          <a:noFill/>
        </p:spPr>
        <p:txBody>
          <a:bodyPr/>
          <a:lstStyle>
            <a:lvl1pPr>
              <a:defRPr sz="1400">
                <a:solidFill>
                  <a:schemeClr val="bg2"/>
                </a:solidFill>
              </a:defRPr>
            </a:lvl1pPr>
          </a:lstStyle>
          <a:p>
            <a:r>
              <a:rPr lang="en-US"/>
              <a:t>Click icon to add picture</a:t>
            </a:r>
          </a:p>
        </p:txBody>
      </p:sp>
      <p:sp>
        <p:nvSpPr>
          <p:cNvPr id="44" name="Picture Placeholder 7">
            <a:extLst>
              <a:ext uri="{FF2B5EF4-FFF2-40B4-BE49-F238E27FC236}">
                <a16:creationId xmlns:a16="http://schemas.microsoft.com/office/drawing/2014/main" id="{6C3919F5-68FB-9645-981F-911B4761C5A4}"/>
              </a:ext>
            </a:extLst>
          </p:cNvPr>
          <p:cNvSpPr>
            <a:spLocks noGrp="1"/>
          </p:cNvSpPr>
          <p:nvPr>
            <p:ph type="pic" sz="quarter" idx="39"/>
          </p:nvPr>
        </p:nvSpPr>
        <p:spPr>
          <a:xfrm>
            <a:off x="9086850" y="4030381"/>
            <a:ext cx="1008529" cy="1188720"/>
          </a:xfrm>
          <a:noFill/>
        </p:spPr>
        <p:txBody>
          <a:bodyPr/>
          <a:lstStyle>
            <a:lvl1pPr>
              <a:defRPr sz="1400">
                <a:solidFill>
                  <a:schemeClr val="bg2"/>
                </a:solidFill>
              </a:defRPr>
            </a:lvl1pPr>
          </a:lstStyle>
          <a:p>
            <a:r>
              <a:rPr lang="en-US"/>
              <a:t>Click icon to add picture</a:t>
            </a:r>
          </a:p>
        </p:txBody>
      </p:sp>
      <p:sp>
        <p:nvSpPr>
          <p:cNvPr id="45" name="Text Placeholder 6">
            <a:extLst>
              <a:ext uri="{FF2B5EF4-FFF2-40B4-BE49-F238E27FC236}">
                <a16:creationId xmlns:a16="http://schemas.microsoft.com/office/drawing/2014/main" id="{BFB552EA-68D5-9C4E-84AF-1C457360253A}"/>
              </a:ext>
            </a:extLst>
          </p:cNvPr>
          <p:cNvSpPr>
            <a:spLocks noGrp="1"/>
          </p:cNvSpPr>
          <p:nvPr>
            <p:ph type="body" sz="quarter" idx="40"/>
          </p:nvPr>
        </p:nvSpPr>
        <p:spPr>
          <a:xfrm>
            <a:off x="1700784" y="4030382"/>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46" name="Text Placeholder 6">
            <a:extLst>
              <a:ext uri="{FF2B5EF4-FFF2-40B4-BE49-F238E27FC236}">
                <a16:creationId xmlns:a16="http://schemas.microsoft.com/office/drawing/2014/main" id="{7301CD87-76A1-C040-9A0C-2B465D32A7BF}"/>
              </a:ext>
            </a:extLst>
          </p:cNvPr>
          <p:cNvSpPr>
            <a:spLocks noGrp="1"/>
          </p:cNvSpPr>
          <p:nvPr>
            <p:ph type="body" sz="quarter" idx="41"/>
          </p:nvPr>
        </p:nvSpPr>
        <p:spPr>
          <a:xfrm>
            <a:off x="4576064" y="4030382"/>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47" name="Text Placeholder 6">
            <a:extLst>
              <a:ext uri="{FF2B5EF4-FFF2-40B4-BE49-F238E27FC236}">
                <a16:creationId xmlns:a16="http://schemas.microsoft.com/office/drawing/2014/main" id="{32B9C53B-81EB-A748-8D62-11E10A4C3684}"/>
              </a:ext>
            </a:extLst>
          </p:cNvPr>
          <p:cNvSpPr>
            <a:spLocks noGrp="1"/>
          </p:cNvSpPr>
          <p:nvPr>
            <p:ph type="body" sz="quarter" idx="42"/>
          </p:nvPr>
        </p:nvSpPr>
        <p:spPr>
          <a:xfrm>
            <a:off x="7451344" y="4030382"/>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48" name="Text Placeholder 6">
            <a:extLst>
              <a:ext uri="{FF2B5EF4-FFF2-40B4-BE49-F238E27FC236}">
                <a16:creationId xmlns:a16="http://schemas.microsoft.com/office/drawing/2014/main" id="{9E73DF7C-BD9F-854D-99C4-EF0F911018A5}"/>
              </a:ext>
            </a:extLst>
          </p:cNvPr>
          <p:cNvSpPr>
            <a:spLocks noGrp="1"/>
          </p:cNvSpPr>
          <p:nvPr>
            <p:ph type="body" sz="quarter" idx="43"/>
          </p:nvPr>
        </p:nvSpPr>
        <p:spPr>
          <a:xfrm>
            <a:off x="10326624" y="4030382"/>
            <a:ext cx="1408176" cy="1188720"/>
          </a:xfrm>
        </p:spPr>
        <p:txBody>
          <a:bodyPr/>
          <a:lstStyle>
            <a:lvl1pPr>
              <a:spcAft>
                <a:spcPts val="200"/>
              </a:spcAft>
              <a:defRPr sz="1200" b="0" i="0">
                <a:solidFill>
                  <a:srgbClr val="202020"/>
                </a:solidFill>
                <a:latin typeface="Museo Sans 500" panose="02000000000000000000" pitchFamily="50" charset="0"/>
                <a:ea typeface="Inter SemiBold" panose="02000503000000020004" pitchFamily="2" charset="0"/>
              </a:defRPr>
            </a:lvl1pPr>
            <a:lvl2pPr marL="0" indent="0">
              <a:buNone/>
              <a:defRPr sz="1200" i="0">
                <a:solidFill>
                  <a:srgbClr val="202020"/>
                </a:solidFill>
                <a:latin typeface="Museo Sans 500" panose="02000000000000000000" pitchFamily="50" charset="0"/>
              </a:defRPr>
            </a:lvl2pPr>
            <a:lvl3pPr>
              <a:defRPr sz="1400"/>
            </a:lvl3pPr>
            <a:lvl4pPr>
              <a:defRPr sz="1400"/>
            </a:lvl4pPr>
            <a:lvl5pPr>
              <a:defRPr sz="1400"/>
            </a:lvl5pPr>
          </a:lstStyle>
          <a:p>
            <a:pPr lvl="0"/>
            <a:r>
              <a:rPr lang="en-US"/>
              <a:t>Click to edit Master text styles</a:t>
            </a:r>
          </a:p>
          <a:p>
            <a:pPr lvl="1"/>
            <a:r>
              <a:rPr lang="en-US"/>
              <a:t>Second level</a:t>
            </a:r>
          </a:p>
        </p:txBody>
      </p:sp>
      <p:sp>
        <p:nvSpPr>
          <p:cNvPr id="49" name="Text Placeholder 8">
            <a:extLst>
              <a:ext uri="{FF2B5EF4-FFF2-40B4-BE49-F238E27FC236}">
                <a16:creationId xmlns:a16="http://schemas.microsoft.com/office/drawing/2014/main" id="{AFFF2737-337F-C94C-8CCD-EDBBBF90CC93}"/>
              </a:ext>
            </a:extLst>
          </p:cNvPr>
          <p:cNvSpPr>
            <a:spLocks noGrp="1"/>
          </p:cNvSpPr>
          <p:nvPr>
            <p:ph type="body" sz="quarter" idx="44"/>
          </p:nvPr>
        </p:nvSpPr>
        <p:spPr>
          <a:xfrm>
            <a:off x="457200" y="5410200"/>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0" name="Text Placeholder 8">
            <a:extLst>
              <a:ext uri="{FF2B5EF4-FFF2-40B4-BE49-F238E27FC236}">
                <a16:creationId xmlns:a16="http://schemas.microsoft.com/office/drawing/2014/main" id="{88EAB263-BD40-724A-A7AA-42191BC14352}"/>
              </a:ext>
            </a:extLst>
          </p:cNvPr>
          <p:cNvSpPr>
            <a:spLocks noGrp="1"/>
          </p:cNvSpPr>
          <p:nvPr>
            <p:ph type="body" sz="quarter" idx="45"/>
          </p:nvPr>
        </p:nvSpPr>
        <p:spPr>
          <a:xfrm>
            <a:off x="3333750" y="5410200"/>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1" name="Text Placeholder 8">
            <a:extLst>
              <a:ext uri="{FF2B5EF4-FFF2-40B4-BE49-F238E27FC236}">
                <a16:creationId xmlns:a16="http://schemas.microsoft.com/office/drawing/2014/main" id="{FADB9B56-C8C2-D848-89F7-CADBC54BF4AA}"/>
              </a:ext>
            </a:extLst>
          </p:cNvPr>
          <p:cNvSpPr>
            <a:spLocks noGrp="1"/>
          </p:cNvSpPr>
          <p:nvPr>
            <p:ph type="body" sz="quarter" idx="46"/>
          </p:nvPr>
        </p:nvSpPr>
        <p:spPr>
          <a:xfrm>
            <a:off x="6210300" y="5410200"/>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52" name="Text Placeholder 8">
            <a:extLst>
              <a:ext uri="{FF2B5EF4-FFF2-40B4-BE49-F238E27FC236}">
                <a16:creationId xmlns:a16="http://schemas.microsoft.com/office/drawing/2014/main" id="{80FC0408-4D63-7C42-A9B1-E9812ACFC31B}"/>
              </a:ext>
            </a:extLst>
          </p:cNvPr>
          <p:cNvSpPr>
            <a:spLocks noGrp="1"/>
          </p:cNvSpPr>
          <p:nvPr>
            <p:ph type="body" sz="quarter" idx="47"/>
          </p:nvPr>
        </p:nvSpPr>
        <p:spPr>
          <a:xfrm>
            <a:off x="9086850" y="5410200"/>
            <a:ext cx="2651760" cy="640080"/>
          </a:xfrm>
        </p:spPr>
        <p:txBody>
          <a:bodyPr/>
          <a:lstStyle>
            <a:lvl1pPr>
              <a:spcAft>
                <a:spcPts val="200"/>
              </a:spcAft>
              <a:defRPr sz="1050">
                <a:solidFill>
                  <a:srgbClr val="202020"/>
                </a:solidFill>
              </a:defRPr>
            </a:lvl1pPr>
            <a:lvl2pPr marL="91440" indent="-91440">
              <a:spcAft>
                <a:spcPts val="200"/>
              </a:spcAft>
              <a:defRPr sz="1050">
                <a:solidFill>
                  <a:srgbClr val="202020"/>
                </a:solidFill>
              </a:defRPr>
            </a:lvl2pPr>
            <a:lvl3pPr>
              <a:defRPr sz="1200"/>
            </a:lvl3pPr>
            <a:lvl4pPr>
              <a:defRPr sz="1200"/>
            </a:lvl4pPr>
            <a:lvl5pPr>
              <a:defRPr sz="1200"/>
            </a:lvl5pPr>
          </a:lstStyle>
          <a:p>
            <a:pPr lvl="0"/>
            <a:r>
              <a:rPr lang="en-US"/>
              <a:t>Click to edit Master text styles</a:t>
            </a:r>
          </a:p>
          <a:p>
            <a:pPr lvl="1"/>
            <a:r>
              <a:rPr lang="en-US"/>
              <a:t>Second level</a:t>
            </a:r>
          </a:p>
        </p:txBody>
      </p:sp>
      <p:sp>
        <p:nvSpPr>
          <p:cNvPr id="4" name="Freeform: Shape 3">
            <a:extLst>
              <a:ext uri="{FF2B5EF4-FFF2-40B4-BE49-F238E27FC236}">
                <a16:creationId xmlns:a16="http://schemas.microsoft.com/office/drawing/2014/main" id="{7EF1EC29-573F-5C29-4994-4AFC7D434A35}"/>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01AFCE44-A83A-8886-F74F-0ED0620E9599}"/>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Rectangle 9">
            <a:extLst>
              <a:ext uri="{FF2B5EF4-FFF2-40B4-BE49-F238E27FC236}">
                <a16:creationId xmlns:a16="http://schemas.microsoft.com/office/drawing/2014/main" id="{65D90A20-E8B1-C4B8-5A5B-8294E06C62E6}"/>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14780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104" userDrawn="1">
          <p15:clr>
            <a:srgbClr val="FBAE40"/>
          </p15:clr>
        </p15:guide>
        <p15:guide id="3" orient="horz" pos="3744" userDrawn="1">
          <p15:clr>
            <a:srgbClr val="FBAE40"/>
          </p15:clr>
        </p15:guide>
        <p15:guide id="4" pos="3912" userDrawn="1">
          <p15:clr>
            <a:srgbClr val="FBAE40"/>
          </p15:clr>
        </p15:guide>
        <p15:guide id="5" pos="2102" userDrawn="1">
          <p15:clr>
            <a:srgbClr val="FBAE40"/>
          </p15:clr>
        </p15:guide>
        <p15:guide id="6" pos="5724"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Dark-Light">
    <p:bg>
      <p:bgPr>
        <a:solidFill>
          <a:srgbClr val="0860B8"/>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2C1FBC8-95E4-E940-6CA3-DCCDE4972F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206797"/>
            <a:ext cx="1069848" cy="238698"/>
          </a:xfrm>
          <a:prstGeom prst="rect">
            <a:avLst/>
          </a:prstGeom>
        </p:spPr>
      </p:pic>
      <p:sp>
        <p:nvSpPr>
          <p:cNvPr id="8" name="Rectangle 7">
            <a:extLst>
              <a:ext uri="{FF2B5EF4-FFF2-40B4-BE49-F238E27FC236}">
                <a16:creationId xmlns:a16="http://schemas.microsoft.com/office/drawing/2014/main" id="{68FF5E1C-62EC-2AE4-78CB-EDC9199C8540}"/>
              </a:ext>
            </a:extLst>
          </p:cNvPr>
          <p:cNvSpPr/>
          <p:nvPr userDrawn="1"/>
        </p:nvSpPr>
        <p:spPr>
          <a:xfrm>
            <a:off x="5029200" y="0"/>
            <a:ext cx="716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3787" y="685800"/>
            <a:ext cx="4340087" cy="1409700"/>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3786" y="2057400"/>
            <a:ext cx="4340087" cy="35052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7800" y="685800"/>
            <a:ext cx="6477000" cy="4914900"/>
          </a:xfrm>
        </p:spPr>
        <p:txBody>
          <a:bodyPr/>
          <a:lstStyle>
            <a:lvl1pPr>
              <a:defRPr>
                <a:solidFill>
                  <a:srgbClr val="202020"/>
                </a:solidFill>
              </a:defRPr>
            </a:lvl1pPr>
            <a:lvl2pPr>
              <a:defRPr sz="1600">
                <a:solidFill>
                  <a:srgbClr val="202020"/>
                </a:solidFill>
              </a:defRPr>
            </a:lvl2pPr>
            <a:lvl3pPr>
              <a:defRPr sz="1600">
                <a:solidFill>
                  <a:srgbClr val="202020"/>
                </a:solidFill>
              </a:defRPr>
            </a:lvl3pPr>
            <a:lvl4pPr>
              <a:defRPr sz="1600">
                <a:solidFill>
                  <a:srgbClr val="202020"/>
                </a:solidFill>
              </a:defRPr>
            </a:lvl4pPr>
            <a:lvl5pPr>
              <a:defRPr sz="1600">
                <a:solidFill>
                  <a:srgbClr val="2020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20ECFE5C-15A2-8449-899A-8B2C49FB6603}"/>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9" name="Freeform: Shape 8">
            <a:extLst>
              <a:ext uri="{FF2B5EF4-FFF2-40B4-BE49-F238E27FC236}">
                <a16:creationId xmlns:a16="http://schemas.microsoft.com/office/drawing/2014/main" id="{AAF5C1A4-69F1-DA86-BB06-DEDFAA671BFB}"/>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1" name="Rectangle 10">
            <a:extLst>
              <a:ext uri="{FF2B5EF4-FFF2-40B4-BE49-F238E27FC236}">
                <a16:creationId xmlns:a16="http://schemas.microsoft.com/office/drawing/2014/main" id="{F4083C45-D243-7104-EC61-89300EAAE8B5}"/>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68480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Light-Dark">
    <p:bg>
      <p:bgPr>
        <a:solidFill>
          <a:srgbClr val="0860B8"/>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09D6DA-954B-1B42-9E01-790184B814BA}"/>
              </a:ext>
            </a:extLst>
          </p:cNvPr>
          <p:cNvSpPr/>
          <p:nvPr userDrawn="1"/>
        </p:nvSpPr>
        <p:spPr>
          <a:xfrm>
            <a:off x="-1" y="0"/>
            <a:ext cx="50275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4340087" cy="1409700"/>
          </a:xfrm>
        </p:spPr>
        <p:txBody>
          <a:bodyPr/>
          <a:lstStyle>
            <a:lvl1pPr>
              <a:defRPr>
                <a:solidFill>
                  <a:srgbClr val="0860B8"/>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199" y="2066925"/>
            <a:ext cx="4340087" cy="3505200"/>
          </a:xfrm>
        </p:spPr>
        <p:txBody>
          <a:bodyPr/>
          <a:lstStyle>
            <a:lvl1pPr>
              <a:defRPr>
                <a:solidFill>
                  <a:srgbClr val="202020"/>
                </a:solidFill>
              </a:defRPr>
            </a:lvl1pPr>
            <a:lvl2pPr>
              <a:defRPr sz="1600">
                <a:solidFill>
                  <a:srgbClr val="202020"/>
                </a:solidFill>
              </a:defRPr>
            </a:lvl2pPr>
            <a:lvl3pPr>
              <a:defRPr sz="1600">
                <a:solidFill>
                  <a:srgbClr val="202020"/>
                </a:solidFill>
              </a:defRPr>
            </a:lvl3pPr>
            <a:lvl4pPr>
              <a:defRPr sz="1600">
                <a:solidFill>
                  <a:srgbClr val="202020"/>
                </a:solidFill>
              </a:defRPr>
            </a:lvl4pPr>
            <a:lvl5pPr>
              <a:defRPr sz="1600">
                <a:solidFill>
                  <a:srgbClr val="2020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78A37C84-62A8-1240-B0A4-BCD3A29B20AD}"/>
              </a:ext>
            </a:extLst>
          </p:cNvPr>
          <p:cNvSpPr>
            <a:spLocks noGrp="1"/>
          </p:cNvSpPr>
          <p:nvPr>
            <p:ph idx="14"/>
          </p:nvPr>
        </p:nvSpPr>
        <p:spPr>
          <a:xfrm>
            <a:off x="5254486" y="685800"/>
            <a:ext cx="6477000" cy="49149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83052502-CAFE-2B67-0767-AAF1DC16FA7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rgbClr val="202020"/>
                </a:solidFill>
                <a:latin typeface="Museo Sans 100" panose="02000000000000000000" pitchFamily="50" charset="0"/>
              </a:rPr>
              <a:t>© 2024 </a:t>
            </a:r>
            <a:r>
              <a:rPr lang="en-US" sz="900" err="1">
                <a:solidFill>
                  <a:srgbClr val="202020"/>
                </a:solidFill>
                <a:latin typeface="Museo Sans 100" panose="02000000000000000000" pitchFamily="50" charset="0"/>
              </a:rPr>
              <a:t>Adaptiva</a:t>
            </a:r>
            <a:r>
              <a:rPr lang="en-US" sz="900">
                <a:solidFill>
                  <a:srgbClr val="202020"/>
                </a:solidFill>
                <a:latin typeface="Museo Sans 100" panose="02000000000000000000" pitchFamily="50" charset="0"/>
              </a:rPr>
              <a:t>. All rights reserved.</a:t>
            </a:r>
          </a:p>
        </p:txBody>
      </p:sp>
      <p:pic>
        <p:nvPicPr>
          <p:cNvPr id="8" name="Graphic 7">
            <a:extLst>
              <a:ext uri="{FF2B5EF4-FFF2-40B4-BE49-F238E27FC236}">
                <a16:creationId xmlns:a16="http://schemas.microsoft.com/office/drawing/2014/main" id="{0B4784F4-60FB-32D7-87EF-56F53B354BA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6207470"/>
            <a:ext cx="1069183" cy="238550"/>
          </a:xfrm>
          <a:prstGeom prst="rect">
            <a:avLst/>
          </a:prstGeom>
        </p:spPr>
      </p:pic>
      <p:sp>
        <p:nvSpPr>
          <p:cNvPr id="10" name="Freeform: Shape 9">
            <a:extLst>
              <a:ext uri="{FF2B5EF4-FFF2-40B4-BE49-F238E27FC236}">
                <a16:creationId xmlns:a16="http://schemas.microsoft.com/office/drawing/2014/main" id="{8858F096-5DA5-8141-D926-F48592EAA2BD}"/>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2" name="Rectangle 11">
            <a:extLst>
              <a:ext uri="{FF2B5EF4-FFF2-40B4-BE49-F238E27FC236}">
                <a16:creationId xmlns:a16="http://schemas.microsoft.com/office/drawing/2014/main" id="{7D0EECA5-EDCF-BC2E-BC4B-D18AB2E062DA}"/>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64590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4" pos="3312"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Quote + Attribution - BLUE">
    <p:bg>
      <p:bgPr>
        <a:solidFill>
          <a:srgbClr val="0860B8"/>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3" name="Graphic 2">
            <a:extLst>
              <a:ext uri="{FF2B5EF4-FFF2-40B4-BE49-F238E27FC236}">
                <a16:creationId xmlns:a16="http://schemas.microsoft.com/office/drawing/2014/main" id="{237946BE-C48D-0D7D-5582-A060D8C397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206797"/>
            <a:ext cx="1069848" cy="238698"/>
          </a:xfrm>
          <a:prstGeom prst="rect">
            <a:avLst/>
          </a:prstGeom>
        </p:spPr>
      </p:pic>
      <p:sp>
        <p:nvSpPr>
          <p:cNvPr id="2" name="Freeform: Shape 1">
            <a:extLst>
              <a:ext uri="{FF2B5EF4-FFF2-40B4-BE49-F238E27FC236}">
                <a16:creationId xmlns:a16="http://schemas.microsoft.com/office/drawing/2014/main" id="{63BA7203-77B5-88B0-01C9-4966AC5EC50A}"/>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81BA823F-67D4-CF4C-4C01-DE032E1BEEE9}"/>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Text Placeholder 7">
            <a:extLst>
              <a:ext uri="{FF2B5EF4-FFF2-40B4-BE49-F238E27FC236}">
                <a16:creationId xmlns:a16="http://schemas.microsoft.com/office/drawing/2014/main" id="{B45714D5-513C-A0F3-58BD-DDE829A81F11}"/>
              </a:ext>
            </a:extLst>
          </p:cNvPr>
          <p:cNvSpPr>
            <a:spLocks noGrp="1"/>
          </p:cNvSpPr>
          <p:nvPr>
            <p:ph type="body" sz="quarter" idx="15"/>
          </p:nvPr>
        </p:nvSpPr>
        <p:spPr>
          <a:xfrm>
            <a:off x="457200" y="2057400"/>
            <a:ext cx="10328513" cy="2914650"/>
          </a:xfrm>
        </p:spPr>
        <p:txBody>
          <a:bodyPr/>
          <a:lstStyle>
            <a:lvl1pPr>
              <a:defRPr sz="3600">
                <a:solidFill>
                  <a:schemeClr val="bg2"/>
                </a:solidFill>
              </a:defRPr>
            </a:lvl1pPr>
            <a:lvl2pPr marL="0" indent="0">
              <a:buNone/>
              <a:defRPr sz="1400" i="1">
                <a:solidFill>
                  <a:schemeClr val="bg2"/>
                </a:solidFill>
              </a:defRPr>
            </a:lvl2pPr>
            <a:lvl3pPr marL="137160" indent="0" algn="just">
              <a:buNone/>
              <a:defRPr sz="1400" i="1">
                <a:solidFill>
                  <a:schemeClr val="bg2"/>
                </a:solidFill>
              </a:defRPr>
            </a:lvl3pPr>
          </a:lstStyle>
          <a:p>
            <a:pPr lvl="0"/>
            <a:r>
              <a:rPr lang="en-US"/>
              <a:t>Click to edit Master text styles</a:t>
            </a:r>
          </a:p>
          <a:p>
            <a:pPr lvl="1"/>
            <a:r>
              <a:rPr lang="en-US"/>
              <a:t>Attribution</a:t>
            </a:r>
          </a:p>
        </p:txBody>
      </p:sp>
    </p:spTree>
    <p:extLst>
      <p:ext uri="{BB962C8B-B14F-4D97-AF65-F5344CB8AC3E}">
        <p14:creationId xmlns:p14="http://schemas.microsoft.com/office/powerpoint/2010/main" val="3206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3" orient="horz" pos="3744" userDrawn="1">
          <p15:clr>
            <a:srgbClr val="FBAE40"/>
          </p15:clr>
        </p15:guide>
        <p15:guide id="4" orient="horz" pos="1296"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Quote + Attribution -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3" name="Freeform: Shape 2">
            <a:extLst>
              <a:ext uri="{FF2B5EF4-FFF2-40B4-BE49-F238E27FC236}">
                <a16:creationId xmlns:a16="http://schemas.microsoft.com/office/drawing/2014/main" id="{AA38847C-CEA7-0A6D-CE80-B92EB13A1DD8}"/>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6AFFDCF9-9A5B-0566-7453-695B9FDBADA6}"/>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ext Placeholder 7">
            <a:extLst>
              <a:ext uri="{FF2B5EF4-FFF2-40B4-BE49-F238E27FC236}">
                <a16:creationId xmlns:a16="http://schemas.microsoft.com/office/drawing/2014/main" id="{293CFD32-8319-13A3-BCCB-E34B1C04FE1B}"/>
              </a:ext>
            </a:extLst>
          </p:cNvPr>
          <p:cNvSpPr>
            <a:spLocks noGrp="1"/>
          </p:cNvSpPr>
          <p:nvPr>
            <p:ph type="body" sz="quarter" idx="15"/>
          </p:nvPr>
        </p:nvSpPr>
        <p:spPr>
          <a:xfrm>
            <a:off x="457200" y="2057400"/>
            <a:ext cx="10328513" cy="2914650"/>
          </a:xfrm>
        </p:spPr>
        <p:txBody>
          <a:bodyPr/>
          <a:lstStyle>
            <a:lvl1pPr>
              <a:defRPr sz="3600">
                <a:solidFill>
                  <a:schemeClr val="tx2"/>
                </a:solidFill>
              </a:defRPr>
            </a:lvl1pPr>
            <a:lvl2pPr marL="0" indent="0">
              <a:buNone/>
              <a:defRPr sz="1400" i="1">
                <a:solidFill>
                  <a:schemeClr val="tx1"/>
                </a:solidFill>
              </a:defRPr>
            </a:lvl2pPr>
            <a:lvl3pPr marL="137160" indent="0" algn="just">
              <a:buNone/>
              <a:defRPr sz="1400" i="1">
                <a:solidFill>
                  <a:schemeClr val="bg2"/>
                </a:solidFill>
              </a:defRPr>
            </a:lvl3pPr>
          </a:lstStyle>
          <a:p>
            <a:pPr lvl="0"/>
            <a:r>
              <a:rPr lang="en-US"/>
              <a:t>Click to edit Master text styles</a:t>
            </a:r>
          </a:p>
          <a:p>
            <a:pPr lvl="1"/>
            <a:r>
              <a:rPr lang="en-US"/>
              <a:t>Attribution</a:t>
            </a:r>
          </a:p>
        </p:txBody>
      </p:sp>
    </p:spTree>
    <p:extLst>
      <p:ext uri="{BB962C8B-B14F-4D97-AF65-F5344CB8AC3E}">
        <p14:creationId xmlns:p14="http://schemas.microsoft.com/office/powerpoint/2010/main" val="146903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3"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8 - Need for Spe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4955E068-67F1-367B-468D-5266BEBC62D0}"/>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19E5F95C-29B5-A0AB-2BEA-EAFB4979FE12}"/>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itle 1">
            <a:extLst>
              <a:ext uri="{FF2B5EF4-FFF2-40B4-BE49-F238E27FC236}">
                <a16:creationId xmlns:a16="http://schemas.microsoft.com/office/drawing/2014/main" id="{A2C3CC16-DE72-887F-4A93-40C92CD24804}"/>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FF7CEBD7-D470-6E3B-B183-DCFCDEFC2B5B}"/>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22151682-3E48-DF11-9B1F-425696666D87}"/>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46DE8D38-E8C0-8BE1-CD46-C23142ED1920}"/>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0F675871-4E5F-6A63-B13A-B6F21B7882BC}"/>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AE50A5EF-68E4-2587-F311-738A48EE69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
        <p:nvSpPr>
          <p:cNvPr id="5" name="Copyright">
            <a:extLst>
              <a:ext uri="{FF2B5EF4-FFF2-40B4-BE49-F238E27FC236}">
                <a16:creationId xmlns:a16="http://schemas.microsoft.com/office/drawing/2014/main" id="{830BD12D-5DAE-E7EB-488F-E220D9466342}"/>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7" name="Freeform: Shape 6">
            <a:extLst>
              <a:ext uri="{FF2B5EF4-FFF2-40B4-BE49-F238E27FC236}">
                <a16:creationId xmlns:a16="http://schemas.microsoft.com/office/drawing/2014/main" id="{97167517-B41C-FBDB-B229-F8C481276C21}"/>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Freeform: Shape 9">
            <a:extLst>
              <a:ext uri="{FF2B5EF4-FFF2-40B4-BE49-F238E27FC236}">
                <a16:creationId xmlns:a16="http://schemas.microsoft.com/office/drawing/2014/main" id="{0E343E3C-143F-F2C8-2563-BC9BB99F3633}"/>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1" name="Graphic 10">
            <a:extLst>
              <a:ext uri="{FF2B5EF4-FFF2-40B4-BE49-F238E27FC236}">
                <a16:creationId xmlns:a16="http://schemas.microsoft.com/office/drawing/2014/main" id="{B7C70BDA-6A3D-CDAD-C1CC-B6D508D31C0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3258584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Quote + Level 2 + Attribution - BLUE">
    <p:bg>
      <p:bgPr>
        <a:solidFill>
          <a:srgbClr val="0860B8"/>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chemeClr val="bg1"/>
                </a:solidFill>
              </a:defRPr>
            </a:lvl1pPr>
          </a:lstStyle>
          <a:p>
            <a:fld id="{0885F5B2-48F7-4F18-A961-C29AAE44EB58}" type="slidenum">
              <a:rPr lang="en-US" smtClean="0"/>
              <a:pPr/>
              <a:t>‹#›</a:t>
            </a:fld>
            <a:endParaRPr lang="en-US"/>
          </a:p>
        </p:txBody>
      </p:sp>
      <p:sp>
        <p:nvSpPr>
          <p:cNvPr id="9" name="TextBox 8">
            <a:extLst>
              <a:ext uri="{FF2B5EF4-FFF2-40B4-BE49-F238E27FC236}">
                <a16:creationId xmlns:a16="http://schemas.microsoft.com/office/drawing/2014/main" id="{6828D448-20FF-C249-9C63-7D75BBF5106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pic>
        <p:nvPicPr>
          <p:cNvPr id="3" name="Graphic 2">
            <a:extLst>
              <a:ext uri="{FF2B5EF4-FFF2-40B4-BE49-F238E27FC236}">
                <a16:creationId xmlns:a16="http://schemas.microsoft.com/office/drawing/2014/main" id="{237946BE-C48D-0D7D-5582-A060D8C397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206797"/>
            <a:ext cx="1069848" cy="238698"/>
          </a:xfrm>
          <a:prstGeom prst="rect">
            <a:avLst/>
          </a:prstGeom>
        </p:spPr>
      </p:pic>
      <p:sp>
        <p:nvSpPr>
          <p:cNvPr id="2" name="Freeform: Shape 1">
            <a:extLst>
              <a:ext uri="{FF2B5EF4-FFF2-40B4-BE49-F238E27FC236}">
                <a16:creationId xmlns:a16="http://schemas.microsoft.com/office/drawing/2014/main" id="{63BA7203-77B5-88B0-01C9-4966AC5EC50A}"/>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81BA823F-67D4-CF4C-4C01-DE032E1BEEE9}"/>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Text Placeholder 7">
            <a:extLst>
              <a:ext uri="{FF2B5EF4-FFF2-40B4-BE49-F238E27FC236}">
                <a16:creationId xmlns:a16="http://schemas.microsoft.com/office/drawing/2014/main" id="{B45714D5-513C-A0F3-58BD-DDE829A81F11}"/>
              </a:ext>
            </a:extLst>
          </p:cNvPr>
          <p:cNvSpPr>
            <a:spLocks noGrp="1"/>
          </p:cNvSpPr>
          <p:nvPr>
            <p:ph type="body" sz="quarter" idx="15"/>
          </p:nvPr>
        </p:nvSpPr>
        <p:spPr>
          <a:xfrm>
            <a:off x="463312" y="685800"/>
            <a:ext cx="10328513" cy="1933256"/>
          </a:xfrm>
        </p:spPr>
        <p:txBody>
          <a:bodyPr/>
          <a:lstStyle>
            <a:lvl1pPr>
              <a:defRPr sz="3600">
                <a:solidFill>
                  <a:schemeClr val="bg2"/>
                </a:solidFill>
              </a:defRPr>
            </a:lvl1pPr>
            <a:lvl2pPr marL="0" indent="0">
              <a:buNone/>
              <a:defRPr sz="1400" i="1">
                <a:solidFill>
                  <a:schemeClr val="bg2"/>
                </a:solidFill>
              </a:defRPr>
            </a:lvl2pPr>
            <a:lvl3pPr marL="137160" indent="0" algn="just">
              <a:buNone/>
              <a:defRPr sz="1400" i="1">
                <a:solidFill>
                  <a:schemeClr val="bg2"/>
                </a:solidFill>
              </a:defRPr>
            </a:lvl3pPr>
          </a:lstStyle>
          <a:p>
            <a:pPr lvl="0"/>
            <a:r>
              <a:rPr lang="en-US"/>
              <a:t>Click to edit Master text styles</a:t>
            </a:r>
          </a:p>
        </p:txBody>
      </p:sp>
      <p:sp>
        <p:nvSpPr>
          <p:cNvPr id="5" name="Text Placeholder 7">
            <a:extLst>
              <a:ext uri="{FF2B5EF4-FFF2-40B4-BE49-F238E27FC236}">
                <a16:creationId xmlns:a16="http://schemas.microsoft.com/office/drawing/2014/main" id="{7CECE87F-947C-4486-BE6D-07F951D60AF8}"/>
              </a:ext>
            </a:extLst>
          </p:cNvPr>
          <p:cNvSpPr>
            <a:spLocks noGrp="1"/>
          </p:cNvSpPr>
          <p:nvPr>
            <p:ph type="body" sz="quarter" idx="16"/>
          </p:nvPr>
        </p:nvSpPr>
        <p:spPr>
          <a:xfrm>
            <a:off x="453787" y="2725939"/>
            <a:ext cx="10328513" cy="2914650"/>
          </a:xfrm>
        </p:spPr>
        <p:txBody>
          <a:bodyPr/>
          <a:lstStyle>
            <a:lvl1pPr>
              <a:defRPr sz="2800">
                <a:solidFill>
                  <a:schemeClr val="bg2"/>
                </a:solidFill>
                <a:latin typeface="Museo Sans 300" panose="02000000000000000000" pitchFamily="50" charset="0"/>
              </a:defRPr>
            </a:lvl1pPr>
            <a:lvl2pPr marL="0" indent="0">
              <a:buNone/>
              <a:defRPr sz="1400" i="1">
                <a:solidFill>
                  <a:schemeClr val="bg2"/>
                </a:solidFill>
              </a:defRPr>
            </a:lvl2pPr>
            <a:lvl3pPr marL="137160" indent="0" algn="just">
              <a:buNone/>
              <a:defRPr sz="1400" i="1">
                <a:solidFill>
                  <a:schemeClr val="bg2"/>
                </a:solidFill>
              </a:defRPr>
            </a:lvl3pPr>
          </a:lstStyle>
          <a:p>
            <a:pPr lvl="0"/>
            <a:r>
              <a:rPr lang="en-US"/>
              <a:t>Click to edit Master text styles</a:t>
            </a:r>
          </a:p>
          <a:p>
            <a:pPr lvl="1"/>
            <a:r>
              <a:rPr lang="en-US"/>
              <a:t>Attribution</a:t>
            </a:r>
          </a:p>
        </p:txBody>
      </p:sp>
    </p:spTree>
    <p:extLst>
      <p:ext uri="{BB962C8B-B14F-4D97-AF65-F5344CB8AC3E}">
        <p14:creationId xmlns:p14="http://schemas.microsoft.com/office/powerpoint/2010/main" val="180241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3" orient="horz" pos="3744" userDrawn="1">
          <p15:clr>
            <a:srgbClr val="FBAE40"/>
          </p15:clr>
        </p15:guide>
        <p15:guide id="4" orient="horz" pos="1296"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Quote + Level 2 + Attribution - 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3" name="Freeform: Shape 2">
            <a:extLst>
              <a:ext uri="{FF2B5EF4-FFF2-40B4-BE49-F238E27FC236}">
                <a16:creationId xmlns:a16="http://schemas.microsoft.com/office/drawing/2014/main" id="{AA38847C-CEA7-0A6D-CE80-B92EB13A1DD8}"/>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6AFFDCF9-9A5B-0566-7453-695B9FDBADA6}"/>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2" name="Text Placeholder 7">
            <a:extLst>
              <a:ext uri="{FF2B5EF4-FFF2-40B4-BE49-F238E27FC236}">
                <a16:creationId xmlns:a16="http://schemas.microsoft.com/office/drawing/2014/main" id="{EAAB060E-BEAC-4C85-3B1E-71C10F8399D0}"/>
              </a:ext>
            </a:extLst>
          </p:cNvPr>
          <p:cNvSpPr>
            <a:spLocks noGrp="1"/>
          </p:cNvSpPr>
          <p:nvPr>
            <p:ph type="body" sz="quarter" idx="15"/>
          </p:nvPr>
        </p:nvSpPr>
        <p:spPr>
          <a:xfrm>
            <a:off x="463312" y="685800"/>
            <a:ext cx="10328513" cy="1933256"/>
          </a:xfrm>
        </p:spPr>
        <p:txBody>
          <a:bodyPr/>
          <a:lstStyle>
            <a:lvl1pPr>
              <a:defRPr sz="3600">
                <a:solidFill>
                  <a:srgbClr val="0860B8"/>
                </a:solidFill>
              </a:defRPr>
            </a:lvl1pPr>
            <a:lvl2pPr marL="0" indent="0">
              <a:buNone/>
              <a:defRPr sz="1400" i="1">
                <a:solidFill>
                  <a:schemeClr val="bg2"/>
                </a:solidFill>
              </a:defRPr>
            </a:lvl2pPr>
            <a:lvl3pPr marL="137160" indent="0" algn="just">
              <a:buNone/>
              <a:defRPr sz="1400" i="1">
                <a:solidFill>
                  <a:schemeClr val="bg2"/>
                </a:solidFill>
              </a:defRPr>
            </a:lvl3pPr>
          </a:lstStyle>
          <a:p>
            <a:pPr lvl="0"/>
            <a:r>
              <a:rPr lang="en-US"/>
              <a:t>Click to edit Master text styles</a:t>
            </a:r>
          </a:p>
        </p:txBody>
      </p:sp>
      <p:sp>
        <p:nvSpPr>
          <p:cNvPr id="4" name="Text Placeholder 7">
            <a:extLst>
              <a:ext uri="{FF2B5EF4-FFF2-40B4-BE49-F238E27FC236}">
                <a16:creationId xmlns:a16="http://schemas.microsoft.com/office/drawing/2014/main" id="{C5933B40-90EE-6AF4-481B-8A29053AF66F}"/>
              </a:ext>
            </a:extLst>
          </p:cNvPr>
          <p:cNvSpPr>
            <a:spLocks noGrp="1"/>
          </p:cNvSpPr>
          <p:nvPr>
            <p:ph type="body" sz="quarter" idx="16"/>
          </p:nvPr>
        </p:nvSpPr>
        <p:spPr>
          <a:xfrm>
            <a:off x="453787" y="2725939"/>
            <a:ext cx="10328513" cy="2914650"/>
          </a:xfrm>
        </p:spPr>
        <p:txBody>
          <a:bodyPr/>
          <a:lstStyle>
            <a:lvl1pPr>
              <a:defRPr sz="2800">
                <a:solidFill>
                  <a:schemeClr val="tx1"/>
                </a:solidFill>
                <a:latin typeface="Museo Sans 300" panose="02000000000000000000" pitchFamily="50" charset="0"/>
              </a:defRPr>
            </a:lvl1pPr>
            <a:lvl2pPr marL="0" indent="0">
              <a:buNone/>
              <a:defRPr sz="1400" i="1">
                <a:solidFill>
                  <a:schemeClr val="tx1"/>
                </a:solidFill>
              </a:defRPr>
            </a:lvl2pPr>
            <a:lvl3pPr marL="137160" indent="0" algn="just">
              <a:buNone/>
              <a:defRPr sz="1400" i="1">
                <a:solidFill>
                  <a:schemeClr val="bg2"/>
                </a:solidFill>
              </a:defRPr>
            </a:lvl3pPr>
          </a:lstStyle>
          <a:p>
            <a:pPr lvl="0"/>
            <a:r>
              <a:rPr lang="en-US"/>
              <a:t>Click to edit Master text styles</a:t>
            </a:r>
          </a:p>
          <a:p>
            <a:pPr lvl="1"/>
            <a:r>
              <a:rPr lang="en-US"/>
              <a:t>Attribution</a:t>
            </a:r>
          </a:p>
        </p:txBody>
      </p:sp>
    </p:spTree>
    <p:extLst>
      <p:ext uri="{BB962C8B-B14F-4D97-AF65-F5344CB8AC3E}">
        <p14:creationId xmlns:p14="http://schemas.microsoft.com/office/powerpoint/2010/main" val="121914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3" orient="horz" pos="3744"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Picture Righ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800"/>
            <a:ext cx="4946904" cy="93705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7200" y="2066925"/>
            <a:ext cx="4946904" cy="3505200"/>
          </a:xfrm>
        </p:spPr>
        <p:txBody>
          <a:bodyPr/>
          <a:lstStyle>
            <a:lvl1pPr>
              <a:defRPr>
                <a:solidFill>
                  <a:srgbClr val="202020"/>
                </a:solidFill>
              </a:defRPr>
            </a:lvl1pPr>
            <a:lvl2pPr>
              <a:defRPr sz="1600">
                <a:solidFill>
                  <a:srgbClr val="202020"/>
                </a:solidFill>
              </a:defRPr>
            </a:lvl2pPr>
            <a:lvl3pPr>
              <a:defRPr sz="1600">
                <a:solidFill>
                  <a:srgbClr val="202020"/>
                </a:solidFill>
              </a:defRPr>
            </a:lvl3pPr>
            <a:lvl4pPr>
              <a:defRPr sz="1600">
                <a:solidFill>
                  <a:srgbClr val="202020"/>
                </a:solidFill>
              </a:defRPr>
            </a:lvl4pPr>
            <a:lvl5pPr>
              <a:defRPr sz="1600">
                <a:solidFill>
                  <a:srgbClr val="2020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7D07E77-0411-FC4A-9401-3228CD8735CD}"/>
              </a:ext>
            </a:extLst>
          </p:cNvPr>
          <p:cNvSpPr>
            <a:spLocks noGrp="1"/>
          </p:cNvSpPr>
          <p:nvPr>
            <p:ph type="pic" sz="quarter" idx="14"/>
          </p:nvPr>
        </p:nvSpPr>
        <p:spPr>
          <a:xfrm>
            <a:off x="5867400" y="685800"/>
            <a:ext cx="6324600" cy="5257800"/>
          </a:xfrm>
          <a:noFill/>
        </p:spPr>
        <p:txBody>
          <a:bodyPr/>
          <a:lstStyle>
            <a:lvl1pPr>
              <a:defRPr sz="1600" b="1">
                <a:solidFill>
                  <a:srgbClr val="202020"/>
                </a:solidFill>
              </a:defRPr>
            </a:lvl1pPr>
          </a:lstStyle>
          <a:p>
            <a:r>
              <a:rPr lang="en-US"/>
              <a:t>Click icon to add picture</a:t>
            </a:r>
          </a:p>
        </p:txBody>
      </p:sp>
      <p:sp>
        <p:nvSpPr>
          <p:cNvPr id="5" name="Freeform: Shape 4">
            <a:extLst>
              <a:ext uri="{FF2B5EF4-FFF2-40B4-BE49-F238E27FC236}">
                <a16:creationId xmlns:a16="http://schemas.microsoft.com/office/drawing/2014/main" id="{39C6D614-AB04-02BC-CF55-BA748BC0ECFF}"/>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FC9215FD-F509-A505-D32B-4D4B133059F5}"/>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Rectangle 7">
            <a:extLst>
              <a:ext uri="{FF2B5EF4-FFF2-40B4-BE49-F238E27FC236}">
                <a16:creationId xmlns:a16="http://schemas.microsoft.com/office/drawing/2014/main" id="{5E73884D-A6A1-928F-E5FD-FF79DED0961A}"/>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401002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guide id="4" pos="3696" userDrawn="1">
          <p15:clr>
            <a:srgbClr val="FBAE40"/>
          </p15:clr>
        </p15:guide>
        <p15:guide id="5" orient="horz" pos="264"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1/2-1/2 Pictur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799"/>
            <a:ext cx="11277600" cy="837003"/>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6096000" y="2056956"/>
            <a:ext cx="5638800" cy="3886643"/>
          </a:xfrm>
          <a:noFill/>
        </p:spPr>
        <p:txBody>
          <a:bodyPr/>
          <a:lstStyle>
            <a:lvl1pPr>
              <a:defRPr sz="1600" b="1">
                <a:solidFill>
                  <a:srgbClr val="202020"/>
                </a:solidFill>
              </a:defRPr>
            </a:lvl1pPr>
          </a:lstStyle>
          <a:p>
            <a:r>
              <a:rPr lang="en-US"/>
              <a:t>Click icon to add picture</a:t>
            </a:r>
          </a:p>
        </p:txBody>
      </p:sp>
      <p:sp>
        <p:nvSpPr>
          <p:cNvPr id="8" name="Picture Placeholder 6">
            <a:extLst>
              <a:ext uri="{FF2B5EF4-FFF2-40B4-BE49-F238E27FC236}">
                <a16:creationId xmlns:a16="http://schemas.microsoft.com/office/drawing/2014/main" id="{88E7EE35-D742-524A-B18B-1F699A726FE5}"/>
              </a:ext>
            </a:extLst>
          </p:cNvPr>
          <p:cNvSpPr>
            <a:spLocks noGrp="1"/>
          </p:cNvSpPr>
          <p:nvPr>
            <p:ph type="pic" sz="quarter" idx="15"/>
          </p:nvPr>
        </p:nvSpPr>
        <p:spPr>
          <a:xfrm>
            <a:off x="457200" y="2057400"/>
            <a:ext cx="5638800" cy="3886200"/>
          </a:xfrm>
          <a:noFill/>
        </p:spPr>
        <p:txBody>
          <a:bodyPr/>
          <a:lstStyle>
            <a:lvl1pPr>
              <a:defRPr sz="1600" b="1">
                <a:solidFill>
                  <a:srgbClr val="202020"/>
                </a:solidFill>
              </a:defRPr>
            </a:lvl1pPr>
          </a:lstStyle>
          <a:p>
            <a:r>
              <a:rPr lang="en-US"/>
              <a:t>Click icon to add picture</a:t>
            </a:r>
          </a:p>
        </p:txBody>
      </p:sp>
      <p:sp>
        <p:nvSpPr>
          <p:cNvPr id="4" name="Freeform: Shape 3">
            <a:extLst>
              <a:ext uri="{FF2B5EF4-FFF2-40B4-BE49-F238E27FC236}">
                <a16:creationId xmlns:a16="http://schemas.microsoft.com/office/drawing/2014/main" id="{1AF2D93F-2EFB-6603-B986-56199B110F7D}"/>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7F1E46DA-4A74-1BAE-DB76-B57271C21B93}"/>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Rectangle 8">
            <a:extLst>
              <a:ext uri="{FF2B5EF4-FFF2-40B4-BE49-F238E27FC236}">
                <a16:creationId xmlns:a16="http://schemas.microsoft.com/office/drawing/2014/main" id="{13C831CF-44FF-FF8C-8EAB-77A466B06EEA}"/>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216276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4" pos="3840" userDrawn="1">
          <p15:clr>
            <a:srgbClr val="FBAE40"/>
          </p15:clr>
        </p15:guide>
        <p15:guide id="5" orient="horz" pos="374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Large Pictur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2" name="Title 1">
            <a:extLst>
              <a:ext uri="{FF2B5EF4-FFF2-40B4-BE49-F238E27FC236}">
                <a16:creationId xmlns:a16="http://schemas.microsoft.com/office/drawing/2014/main" id="{2B356456-1DBD-BB1B-3E46-C67644F78A3F}"/>
              </a:ext>
            </a:extLst>
          </p:cNvPr>
          <p:cNvSpPr>
            <a:spLocks noGrp="1"/>
          </p:cNvSpPr>
          <p:nvPr>
            <p:ph type="title"/>
          </p:nvPr>
        </p:nvSpPr>
        <p:spPr>
          <a:xfrm>
            <a:off x="457200" y="685799"/>
            <a:ext cx="11277600" cy="837003"/>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1768D999-6D09-B548-801F-63CFC740902C}"/>
              </a:ext>
            </a:extLst>
          </p:cNvPr>
          <p:cNvSpPr>
            <a:spLocks noGrp="1"/>
          </p:cNvSpPr>
          <p:nvPr>
            <p:ph type="pic" sz="quarter" idx="14"/>
          </p:nvPr>
        </p:nvSpPr>
        <p:spPr>
          <a:xfrm>
            <a:off x="457200" y="2057400"/>
            <a:ext cx="11277600" cy="3886200"/>
          </a:xfrm>
          <a:noFill/>
        </p:spPr>
        <p:txBody>
          <a:bodyPr/>
          <a:lstStyle>
            <a:lvl1pPr>
              <a:defRPr sz="1600" b="1">
                <a:solidFill>
                  <a:srgbClr val="202020"/>
                </a:solidFill>
              </a:defRPr>
            </a:lvl1pPr>
          </a:lstStyle>
          <a:p>
            <a:r>
              <a:rPr lang="en-US"/>
              <a:t>Click icon to add picture</a:t>
            </a:r>
          </a:p>
        </p:txBody>
      </p:sp>
      <p:sp>
        <p:nvSpPr>
          <p:cNvPr id="4" name="Freeform: Shape 3">
            <a:extLst>
              <a:ext uri="{FF2B5EF4-FFF2-40B4-BE49-F238E27FC236}">
                <a16:creationId xmlns:a16="http://schemas.microsoft.com/office/drawing/2014/main" id="{C6385BB7-A50A-941C-48CB-14CD806A0182}"/>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5A6BD6C2-5427-145D-874D-9DB84C6E46AF}"/>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3" name="Rectangle 2">
            <a:extLst>
              <a:ext uri="{FF2B5EF4-FFF2-40B4-BE49-F238E27FC236}">
                <a16:creationId xmlns:a16="http://schemas.microsoft.com/office/drawing/2014/main" id="{B74E1F0D-274F-6BD3-B9FA-64304F6DF57D}"/>
              </a:ext>
            </a:extLst>
          </p:cNvPr>
          <p:cNvSpPr/>
          <p:nvPr userDrawn="1"/>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377262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 userDrawn="1">
          <p15:clr>
            <a:srgbClr val="FBAE40"/>
          </p15:clr>
        </p15:guide>
        <p15:guide id="2" orient="horz" pos="1296" userDrawn="1">
          <p15:clr>
            <a:srgbClr val="FBAE40"/>
          </p15:clr>
        </p15:guide>
        <p15:guide id="3" orient="horz" pos="374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ign-off 1">
    <p:bg>
      <p:bgPr>
        <a:solidFill>
          <a:srgbClr val="0860B8"/>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FE400C-BA34-5E49-9FE5-A80D3832F6BE}"/>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chemeClr val="bg1"/>
                </a:solidFill>
                <a:latin typeface="Museo Sans 100" panose="02000000000000000000" pitchFamily="50" charset="0"/>
              </a:rPr>
              <a:t>© 2024 </a:t>
            </a:r>
            <a:r>
              <a:rPr lang="en-US" sz="900" err="1">
                <a:solidFill>
                  <a:schemeClr val="bg1"/>
                </a:solidFill>
                <a:latin typeface="Museo Sans 100" panose="02000000000000000000" pitchFamily="50" charset="0"/>
              </a:rPr>
              <a:t>Adaptiva</a:t>
            </a:r>
            <a:r>
              <a:rPr lang="en-US" sz="900">
                <a:solidFill>
                  <a:schemeClr val="bg1"/>
                </a:solidFill>
                <a:latin typeface="Museo Sans 100" panose="02000000000000000000" pitchFamily="50" charset="0"/>
              </a:rPr>
              <a:t>. All rights reserved.</a:t>
            </a:r>
          </a:p>
        </p:txBody>
      </p:sp>
      <p:sp>
        <p:nvSpPr>
          <p:cNvPr id="5" name="Rectangle 4">
            <a:extLst>
              <a:ext uri="{FF2B5EF4-FFF2-40B4-BE49-F238E27FC236}">
                <a16:creationId xmlns:a16="http://schemas.microsoft.com/office/drawing/2014/main" id="{C6472B3E-C94F-7F44-9C77-76BCEB900796}"/>
              </a:ext>
            </a:extLst>
          </p:cNvPr>
          <p:cNvSpPr/>
          <p:nvPr userDrawn="1"/>
        </p:nvSpPr>
        <p:spPr>
          <a:xfrm>
            <a:off x="448629" y="6098875"/>
            <a:ext cx="1086873" cy="4485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pic>
        <p:nvPicPr>
          <p:cNvPr id="4" name="Graphic 3">
            <a:extLst>
              <a:ext uri="{FF2B5EF4-FFF2-40B4-BE49-F238E27FC236}">
                <a16:creationId xmlns:a16="http://schemas.microsoft.com/office/drawing/2014/main" id="{2FF988AF-6273-C6C7-7A0D-022E8255FD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8629" y="6234840"/>
            <a:ext cx="841248" cy="187694"/>
          </a:xfrm>
          <a:prstGeom prst="rect">
            <a:avLst/>
          </a:prstGeom>
        </p:spPr>
      </p:pic>
      <p:sp>
        <p:nvSpPr>
          <p:cNvPr id="6" name="Freeform: Shape 5">
            <a:extLst>
              <a:ext uri="{FF2B5EF4-FFF2-40B4-BE49-F238E27FC236}">
                <a16:creationId xmlns:a16="http://schemas.microsoft.com/office/drawing/2014/main" id="{8ADC4487-F785-F55D-A5E8-5EA2787E5979}"/>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7" name="Freeform: Shape 6">
            <a:extLst>
              <a:ext uri="{FF2B5EF4-FFF2-40B4-BE49-F238E27FC236}">
                <a16:creationId xmlns:a16="http://schemas.microsoft.com/office/drawing/2014/main" id="{3D3DDED3-1A12-672B-1871-9DDCB3AFCC75}"/>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8" name="Title 1">
            <a:extLst>
              <a:ext uri="{FF2B5EF4-FFF2-40B4-BE49-F238E27FC236}">
                <a16:creationId xmlns:a16="http://schemas.microsoft.com/office/drawing/2014/main" id="{8D8D2B6E-0CC6-BD6A-C7B5-5DF2DBB68FD7}"/>
              </a:ext>
            </a:extLst>
          </p:cNvPr>
          <p:cNvSpPr>
            <a:spLocks noGrp="1"/>
          </p:cNvSpPr>
          <p:nvPr>
            <p:ph type="title"/>
          </p:nvPr>
        </p:nvSpPr>
        <p:spPr>
          <a:xfrm>
            <a:off x="457199" y="2249860"/>
            <a:ext cx="7955279" cy="1600199"/>
          </a:xfrm>
        </p:spPr>
        <p:txBody>
          <a:bodyPr anchor="b" anchorCtr="0"/>
          <a:lstStyle>
            <a:lvl1pPr>
              <a:lnSpc>
                <a:spcPct val="90000"/>
              </a:lnSpc>
              <a:defRPr sz="4800" spc="-80" baseline="0">
                <a:solidFill>
                  <a:srgbClr val="EEEEEE"/>
                </a:solidFill>
                <a:latin typeface="+mj-lt"/>
              </a:defRPr>
            </a:lvl1pPr>
          </a:lstStyle>
          <a:p>
            <a:r>
              <a:rPr lang="en-US"/>
              <a:t>Click to edit Master title style</a:t>
            </a:r>
          </a:p>
        </p:txBody>
      </p:sp>
      <p:sp>
        <p:nvSpPr>
          <p:cNvPr id="10" name="Text Placeholder 2">
            <a:extLst>
              <a:ext uri="{FF2B5EF4-FFF2-40B4-BE49-F238E27FC236}">
                <a16:creationId xmlns:a16="http://schemas.microsoft.com/office/drawing/2014/main" id="{1D11A53D-1D22-A0F7-4196-AD412D9621AF}"/>
              </a:ext>
            </a:extLst>
          </p:cNvPr>
          <p:cNvSpPr>
            <a:spLocks noGrp="1"/>
          </p:cNvSpPr>
          <p:nvPr>
            <p:ph type="body" idx="1"/>
          </p:nvPr>
        </p:nvSpPr>
        <p:spPr>
          <a:xfrm>
            <a:off x="457200" y="4038601"/>
            <a:ext cx="7955280" cy="681680"/>
          </a:xfrm>
        </p:spPr>
        <p:txBody>
          <a:bodyPr/>
          <a:lstStyle>
            <a:lvl1pPr marL="0" indent="0">
              <a:spcAft>
                <a:spcPts val="800"/>
              </a:spcAft>
              <a:buNone/>
              <a:defRPr sz="2000">
                <a:solidFill>
                  <a:schemeClr val="bg1"/>
                </a:solidFill>
                <a:latin typeface="Museo Sans 300" panose="020000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5343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ign-off 2">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33E921D-0E74-BF2A-F8DD-C0E923607165}"/>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135A34F9-48B9-2BE4-8C67-81909E5EF16F}"/>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2" name="Title 1">
            <a:extLst>
              <a:ext uri="{FF2B5EF4-FFF2-40B4-BE49-F238E27FC236}">
                <a16:creationId xmlns:a16="http://schemas.microsoft.com/office/drawing/2014/main" id="{4193E4CB-DE27-AB8D-5B8D-C60073614924}"/>
              </a:ext>
            </a:extLst>
          </p:cNvPr>
          <p:cNvSpPr>
            <a:spLocks noGrp="1"/>
          </p:cNvSpPr>
          <p:nvPr>
            <p:ph type="title"/>
          </p:nvPr>
        </p:nvSpPr>
        <p:spPr>
          <a:xfrm>
            <a:off x="457199" y="2249860"/>
            <a:ext cx="7955279" cy="1600199"/>
          </a:xfrm>
        </p:spPr>
        <p:txBody>
          <a:bodyPr anchor="b" anchorCtr="0"/>
          <a:lstStyle>
            <a:lvl1pPr>
              <a:lnSpc>
                <a:spcPct val="90000"/>
              </a:lnSpc>
              <a:defRPr sz="4800" spc="-80" baseline="0">
                <a:solidFill>
                  <a:schemeClr val="tx2"/>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1172784E-3903-9CEC-35E5-91FED9C75843}"/>
              </a:ext>
            </a:extLst>
          </p:cNvPr>
          <p:cNvSpPr>
            <a:spLocks noGrp="1"/>
          </p:cNvSpPr>
          <p:nvPr>
            <p:ph type="body" idx="1"/>
          </p:nvPr>
        </p:nvSpPr>
        <p:spPr>
          <a:xfrm>
            <a:off x="457200" y="4038601"/>
            <a:ext cx="7955280" cy="681680"/>
          </a:xfrm>
        </p:spPr>
        <p:txBody>
          <a:bodyPr/>
          <a:lstStyle>
            <a:lvl1pPr marL="0" indent="0">
              <a:spcAft>
                <a:spcPts val="800"/>
              </a:spcAft>
              <a:buNone/>
              <a:defRPr sz="2000">
                <a:solidFill>
                  <a:schemeClr val="tx1"/>
                </a:solidFill>
                <a:latin typeface="Museo Sans 300" panose="02000000000000000000"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9574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36" userDrawn="1">
          <p15:clr>
            <a:srgbClr val="FBAE40"/>
          </p15:clr>
        </p15:guide>
        <p15:guide id="2" orient="horz" pos="2112"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3 Col Content">
    <p:spTree>
      <p:nvGrpSpPr>
        <p:cNvPr id="1" name=""/>
        <p:cNvGrpSpPr/>
        <p:nvPr/>
      </p:nvGrpSpPr>
      <p:grpSpPr>
        <a:xfrm>
          <a:off x="0" y="0"/>
          <a:ext cx="0" cy="0"/>
          <a:chOff x="0" y="0"/>
          <a:chExt cx="0" cy="0"/>
        </a:xfrm>
      </p:grpSpPr>
      <p:sp>
        <p:nvSpPr>
          <p:cNvPr id="2" name="Rectangle: Diagonal Corners Snipped 3">
            <a:extLst>
              <a:ext uri="{FF2B5EF4-FFF2-40B4-BE49-F238E27FC236}">
                <a16:creationId xmlns:a16="http://schemas.microsoft.com/office/drawing/2014/main" id="{96F108D8-6305-1C23-C7E9-B71B6354C1A7}"/>
              </a:ext>
            </a:extLst>
          </p:cNvPr>
          <p:cNvSpPr/>
          <p:nvPr/>
        </p:nvSpPr>
        <p:spPr>
          <a:xfrm>
            <a:off x="457200" y="2057400"/>
            <a:ext cx="3600001" cy="3505196"/>
          </a:xfrm>
          <a:custGeom>
            <a:avLst/>
            <a:gdLst>
              <a:gd name="f0" fmla="val w"/>
              <a:gd name="f1" fmla="val h"/>
              <a:gd name="f2" fmla="val ss"/>
              <a:gd name="f3" fmla="val 0"/>
              <a:gd name="f4" fmla="val 8086"/>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solidFill>
            <a:srgbClr val="EEEEE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800"/>
              </a:spcAft>
              <a:buNone/>
              <a:tabLst/>
              <a:defRPr sz="1800" b="0" i="0" u="none" strike="noStrike" kern="0" cap="none" spc="0" baseline="0">
                <a:solidFill>
                  <a:srgbClr val="000000"/>
                </a:solidFill>
                <a:uFillTx/>
              </a:defRPr>
            </a:pPr>
            <a:endParaRPr lang="en-US" sz="1800" b="0" i="0" u="none" strike="noStrike" kern="1200" cap="none" spc="0" baseline="0">
              <a:solidFill>
                <a:srgbClr val="202020"/>
              </a:solidFill>
              <a:uFillTx/>
              <a:latin typeface="Museo Sans 300"/>
            </a:endParaRPr>
          </a:p>
        </p:txBody>
      </p:sp>
      <p:sp>
        <p:nvSpPr>
          <p:cNvPr id="3" name="Content Placeholder 2">
            <a:extLst>
              <a:ext uri="{FF2B5EF4-FFF2-40B4-BE49-F238E27FC236}">
                <a16:creationId xmlns:a16="http://schemas.microsoft.com/office/drawing/2014/main" id="{08A65AC1-2A74-3104-B522-A178B6426550}"/>
              </a:ext>
            </a:extLst>
          </p:cNvPr>
          <p:cNvSpPr txBox="1">
            <a:spLocks noGrp="1"/>
          </p:cNvSpPr>
          <p:nvPr>
            <p:ph idx="4294967295"/>
          </p:nvPr>
        </p:nvSpPr>
        <p:spPr>
          <a:xfrm>
            <a:off x="467166" y="2057400"/>
            <a:ext cx="3602736" cy="3505196"/>
          </a:xfrm>
        </p:spPr>
        <p:txBody>
          <a:bodyPr lIns="182880" tIns="182880" rIns="182880" bIns="182880"/>
          <a:lstStyle>
            <a:lvl1pPr>
              <a:defRPr/>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Diagonal Corners Snipped 23">
            <a:extLst>
              <a:ext uri="{FF2B5EF4-FFF2-40B4-BE49-F238E27FC236}">
                <a16:creationId xmlns:a16="http://schemas.microsoft.com/office/drawing/2014/main" id="{7A9FC559-2427-4D2E-0ABD-FC62B2F49EAB}"/>
              </a:ext>
            </a:extLst>
          </p:cNvPr>
          <p:cNvSpPr/>
          <p:nvPr/>
        </p:nvSpPr>
        <p:spPr>
          <a:xfrm>
            <a:off x="4291014" y="2057400"/>
            <a:ext cx="3600001" cy="3505196"/>
          </a:xfrm>
          <a:custGeom>
            <a:avLst/>
            <a:gdLst>
              <a:gd name="f0" fmla="val w"/>
              <a:gd name="f1" fmla="val h"/>
              <a:gd name="f2" fmla="val ss"/>
              <a:gd name="f3" fmla="val 0"/>
              <a:gd name="f4" fmla="val 8086"/>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solidFill>
            <a:srgbClr val="EEEEE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800"/>
              </a:spcAft>
              <a:buNone/>
              <a:tabLst/>
              <a:defRPr sz="1800" b="0" i="0" u="none" strike="noStrike" kern="0" cap="none" spc="0" baseline="0">
                <a:solidFill>
                  <a:srgbClr val="000000"/>
                </a:solidFill>
                <a:uFillTx/>
              </a:defRPr>
            </a:pPr>
            <a:endParaRPr lang="en-US" sz="1800" b="0" i="0" u="none" strike="noStrike" kern="1200" cap="none" spc="0" baseline="0">
              <a:solidFill>
                <a:srgbClr val="202020"/>
              </a:solidFill>
              <a:uFillTx/>
              <a:latin typeface="Museo Sans 300"/>
            </a:endParaRPr>
          </a:p>
        </p:txBody>
      </p:sp>
      <p:sp>
        <p:nvSpPr>
          <p:cNvPr id="5" name="Rectangle: Diagonal Corners Snipped 24">
            <a:extLst>
              <a:ext uri="{FF2B5EF4-FFF2-40B4-BE49-F238E27FC236}">
                <a16:creationId xmlns:a16="http://schemas.microsoft.com/office/drawing/2014/main" id="{61C5A3E0-4A56-BA85-000E-C162545B6D06}"/>
              </a:ext>
            </a:extLst>
          </p:cNvPr>
          <p:cNvSpPr/>
          <p:nvPr/>
        </p:nvSpPr>
        <p:spPr>
          <a:xfrm>
            <a:off x="8124828" y="2057400"/>
            <a:ext cx="3600001" cy="3505196"/>
          </a:xfrm>
          <a:custGeom>
            <a:avLst/>
            <a:gdLst>
              <a:gd name="f0" fmla="val w"/>
              <a:gd name="f1" fmla="val h"/>
              <a:gd name="f2" fmla="val ss"/>
              <a:gd name="f3" fmla="val 0"/>
              <a:gd name="f4" fmla="val 8086"/>
              <a:gd name="f5" fmla="abs f0"/>
              <a:gd name="f6" fmla="abs f1"/>
              <a:gd name="f7" fmla="abs f2"/>
              <a:gd name="f8" fmla="?: f5 f0 1"/>
              <a:gd name="f9" fmla="?: f6 f1 1"/>
              <a:gd name="f10" fmla="?: f7 f2 1"/>
              <a:gd name="f11" fmla="*/ f8 1 21600"/>
              <a:gd name="f12" fmla="*/ f9 1 21600"/>
              <a:gd name="f13" fmla="*/ 21600 f8 1"/>
              <a:gd name="f14" fmla="*/ 21600 f9 1"/>
              <a:gd name="f15" fmla="min f12 f11"/>
              <a:gd name="f16" fmla="*/ f13 1 f10"/>
              <a:gd name="f17" fmla="*/ f14 1 f10"/>
              <a:gd name="f18" fmla="val f16"/>
              <a:gd name="f19" fmla="val f17"/>
              <a:gd name="f20" fmla="*/ f3 f15 1"/>
              <a:gd name="f21" fmla="+- f19 0 f3"/>
              <a:gd name="f22" fmla="+- f18 0 f3"/>
              <a:gd name="f23" fmla="*/ f18 f15 1"/>
              <a:gd name="f24" fmla="*/ f19 f15 1"/>
              <a:gd name="f25" fmla="min f22 f21"/>
              <a:gd name="f26" fmla="*/ f25 f3 1"/>
              <a:gd name="f27" fmla="*/ f25 f4 1"/>
              <a:gd name="f28" fmla="*/ f26 1 100000"/>
              <a:gd name="f29" fmla="*/ f27 1 100000"/>
              <a:gd name="f30" fmla="+- f18 0 f28"/>
              <a:gd name="f31" fmla="+- f19 0 f28"/>
              <a:gd name="f32" fmla="+- f18 0 f29"/>
              <a:gd name="f33" fmla="+- f19 0 f29"/>
              <a:gd name="f34" fmla="+- f28 0 f29"/>
              <a:gd name="f35" fmla="*/ f28 f15 1"/>
              <a:gd name="f36" fmla="*/ f29 f15 1"/>
              <a:gd name="f37" fmla="?: f34 f28 f29"/>
              <a:gd name="f38" fmla="*/ f32 f15 1"/>
              <a:gd name="f39" fmla="*/ f31 f15 1"/>
              <a:gd name="f40" fmla="*/ f30 f15 1"/>
              <a:gd name="f41" fmla="*/ f33 f15 1"/>
              <a:gd name="f42" fmla="*/ f37 1 2"/>
              <a:gd name="f43" fmla="+- f18 0 f42"/>
              <a:gd name="f44" fmla="+- f19 0 f42"/>
              <a:gd name="f45" fmla="*/ f42 f15 1"/>
              <a:gd name="f46" fmla="*/ f43 f15 1"/>
              <a:gd name="f47" fmla="*/ f44 f15 1"/>
            </a:gdLst>
            <a:ahLst/>
            <a:cxnLst>
              <a:cxn ang="3cd4">
                <a:pos x="hc" y="t"/>
              </a:cxn>
              <a:cxn ang="0">
                <a:pos x="r" y="vc"/>
              </a:cxn>
              <a:cxn ang="cd4">
                <a:pos x="hc" y="b"/>
              </a:cxn>
              <a:cxn ang="cd2">
                <a:pos x="l" y="vc"/>
              </a:cxn>
            </a:cxnLst>
            <a:rect l="f45" t="f45" r="f46" b="f47"/>
            <a:pathLst>
              <a:path>
                <a:moveTo>
                  <a:pt x="f35" y="f20"/>
                </a:moveTo>
                <a:lnTo>
                  <a:pt x="f38" y="f20"/>
                </a:lnTo>
                <a:lnTo>
                  <a:pt x="f23" y="f36"/>
                </a:lnTo>
                <a:lnTo>
                  <a:pt x="f23" y="f39"/>
                </a:lnTo>
                <a:lnTo>
                  <a:pt x="f40" y="f24"/>
                </a:lnTo>
                <a:lnTo>
                  <a:pt x="f36" y="f24"/>
                </a:lnTo>
                <a:lnTo>
                  <a:pt x="f20" y="f41"/>
                </a:lnTo>
                <a:lnTo>
                  <a:pt x="f20" y="f35"/>
                </a:lnTo>
                <a:close/>
              </a:path>
            </a:pathLst>
          </a:custGeom>
          <a:solidFill>
            <a:srgbClr val="EEEEEE"/>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800"/>
              </a:spcAft>
              <a:buNone/>
              <a:tabLst/>
              <a:defRPr sz="1800" b="0" i="0" u="none" strike="noStrike" kern="0" cap="none" spc="0" baseline="0">
                <a:solidFill>
                  <a:srgbClr val="000000"/>
                </a:solidFill>
                <a:uFillTx/>
              </a:defRPr>
            </a:pPr>
            <a:endParaRPr lang="en-US" sz="1800" b="0" i="0" u="none" strike="noStrike" kern="1200" cap="none" spc="0" baseline="0">
              <a:solidFill>
                <a:srgbClr val="202020"/>
              </a:solidFill>
              <a:uFillTx/>
              <a:latin typeface="Museo Sans 300"/>
            </a:endParaRPr>
          </a:p>
        </p:txBody>
      </p:sp>
      <p:sp>
        <p:nvSpPr>
          <p:cNvPr id="6" name="Content Placeholder 2">
            <a:extLst>
              <a:ext uri="{FF2B5EF4-FFF2-40B4-BE49-F238E27FC236}">
                <a16:creationId xmlns:a16="http://schemas.microsoft.com/office/drawing/2014/main" id="{5D13823E-5A6F-BB8C-4FCB-10D12FFE1935}"/>
              </a:ext>
            </a:extLst>
          </p:cNvPr>
          <p:cNvSpPr txBox="1">
            <a:spLocks noGrp="1"/>
          </p:cNvSpPr>
          <p:nvPr>
            <p:ph idx="4294967295"/>
          </p:nvPr>
        </p:nvSpPr>
        <p:spPr>
          <a:xfrm>
            <a:off x="4297359" y="2057400"/>
            <a:ext cx="3600001" cy="3505196"/>
          </a:xfrm>
        </p:spPr>
        <p:txBody>
          <a:bodyPr lIns="182880" tIns="182880" rIns="182880" bIns="182880"/>
          <a:lstStyle>
            <a:lvl1pPr>
              <a:defRPr/>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5DF0DD48-88D0-2E19-C342-BB14E224E5E3}"/>
              </a:ext>
            </a:extLst>
          </p:cNvPr>
          <p:cNvSpPr txBox="1">
            <a:spLocks noGrp="1"/>
          </p:cNvSpPr>
          <p:nvPr>
            <p:ph idx="4294967295"/>
          </p:nvPr>
        </p:nvSpPr>
        <p:spPr>
          <a:xfrm>
            <a:off x="8131173" y="2057400"/>
            <a:ext cx="3603622" cy="3505196"/>
          </a:xfrm>
        </p:spPr>
        <p:txBody>
          <a:bodyPr lIns="182880" tIns="182880" rIns="182880"/>
          <a:lstStyle>
            <a:lvl1pPr>
              <a:defRPr/>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3B7DFF54-B0FF-3595-4DD0-273ACCF28723}"/>
              </a:ext>
            </a:extLst>
          </p:cNvPr>
          <p:cNvSpPr txBox="1">
            <a:spLocks noGrp="1"/>
          </p:cNvSpPr>
          <p:nvPr>
            <p:ph type="sldNum" sz="quarter" idx="8"/>
          </p:nvPr>
        </p:nvSpPr>
        <p:spPr/>
        <p:txBody>
          <a:bodyPr/>
          <a:lstStyle>
            <a:lvl1pPr>
              <a:defRPr/>
            </a:lvl1pPr>
          </a:lstStyle>
          <a:p>
            <a:pPr lvl="0"/>
            <a:fld id="{A5224553-2897-4B69-92E8-3C6E5E9924F0}" type="slidenum">
              <a:t>‹#›</a:t>
            </a:fld>
            <a:endParaRPr lang="en-US"/>
          </a:p>
        </p:txBody>
      </p:sp>
      <p:sp>
        <p:nvSpPr>
          <p:cNvPr id="9" name="Title 1">
            <a:extLst>
              <a:ext uri="{FF2B5EF4-FFF2-40B4-BE49-F238E27FC236}">
                <a16:creationId xmlns:a16="http://schemas.microsoft.com/office/drawing/2014/main" id="{711EE24A-8027-837E-C6E5-49D088FE7A7E}"/>
              </a:ext>
            </a:extLst>
          </p:cNvPr>
          <p:cNvSpPr txBox="1">
            <a:spLocks noGrp="1"/>
          </p:cNvSpPr>
          <p:nvPr>
            <p:ph type="title"/>
          </p:nvPr>
        </p:nvSpPr>
        <p:spPr>
          <a:xfrm>
            <a:off x="457200" y="685800"/>
            <a:ext cx="11277596" cy="768489"/>
          </a:xfrm>
        </p:spPr>
        <p:txBody>
          <a:bodyPr/>
          <a:lstStyle>
            <a:lvl1pPr>
              <a:defRPr/>
            </a:lvl1pPr>
          </a:lstStyle>
          <a:p>
            <a:pPr lvl="0"/>
            <a:r>
              <a:rPr lang="en-US"/>
              <a:t>Click to edit Master title style</a:t>
            </a:r>
          </a:p>
        </p:txBody>
      </p:sp>
      <p:sp>
        <p:nvSpPr>
          <p:cNvPr id="10" name="Freeform: Shape 10">
            <a:extLst>
              <a:ext uri="{FF2B5EF4-FFF2-40B4-BE49-F238E27FC236}">
                <a16:creationId xmlns:a16="http://schemas.microsoft.com/office/drawing/2014/main" id="{0BFDB506-48F1-F07A-3F3A-0D402F742908}"/>
              </a:ext>
            </a:extLst>
          </p:cNvPr>
          <p:cNvSpPr/>
          <p:nvPr/>
        </p:nvSpPr>
        <p:spPr>
          <a:xfrm>
            <a:off x="-48124" y="6759144"/>
            <a:ext cx="9203243" cy="214728"/>
          </a:xfrm>
          <a:custGeom>
            <a:avLst/>
            <a:gdLst>
              <a:gd name="f0" fmla="val 10800000"/>
              <a:gd name="f1" fmla="val 5400000"/>
              <a:gd name="f2" fmla="val 180"/>
              <a:gd name="f3" fmla="val w"/>
              <a:gd name="f4" fmla="val h"/>
              <a:gd name="f5" fmla="val 0"/>
              <a:gd name="f6" fmla="val 9203246"/>
              <a:gd name="f7" fmla="val 214724"/>
              <a:gd name="f8" fmla="val 8996542"/>
              <a:gd name="f9" fmla="val 204364"/>
              <a:gd name="f10" fmla="val 5258"/>
              <a:gd name="f11" fmla="+- 0 0 -90"/>
              <a:gd name="f12" fmla="*/ f3 1 9203246"/>
              <a:gd name="f13" fmla="*/ f4 1 214724"/>
              <a:gd name="f14" fmla="+- f7 0 f5"/>
              <a:gd name="f15" fmla="+- f6 0 f5"/>
              <a:gd name="f16" fmla="*/ f11 f0 1"/>
              <a:gd name="f17" fmla="*/ f15 1 9203246"/>
              <a:gd name="f18" fmla="*/ f14 1 214724"/>
              <a:gd name="f19" fmla="*/ 8996542 f15 1"/>
              <a:gd name="f20" fmla="*/ 0 f14 1"/>
              <a:gd name="f21" fmla="*/ 9203246 f15 1"/>
              <a:gd name="f22" fmla="*/ 204364 f14 1"/>
              <a:gd name="f23" fmla="*/ 0 f15 1"/>
              <a:gd name="f24" fmla="*/ 214724 f14 1"/>
              <a:gd name="f25" fmla="*/ 5258 f14 1"/>
              <a:gd name="f26" fmla="*/ f16 1 f2"/>
              <a:gd name="f27" fmla="*/ f19 1 9203246"/>
              <a:gd name="f28" fmla="*/ f20 1 214724"/>
              <a:gd name="f29" fmla="*/ f21 1 9203246"/>
              <a:gd name="f30" fmla="*/ f22 1 214724"/>
              <a:gd name="f31" fmla="*/ f23 1 9203246"/>
              <a:gd name="f32" fmla="*/ f24 1 214724"/>
              <a:gd name="f33" fmla="*/ f25 1 214724"/>
              <a:gd name="f34" fmla="*/ f5 1 f17"/>
              <a:gd name="f35" fmla="*/ f6 1 f17"/>
              <a:gd name="f36" fmla="*/ f5 1 f18"/>
              <a:gd name="f37" fmla="*/ f7 1 f18"/>
              <a:gd name="f38" fmla="+- f26 0 f1"/>
              <a:gd name="f39" fmla="*/ f27 1 f17"/>
              <a:gd name="f40" fmla="*/ f28 1 f18"/>
              <a:gd name="f41" fmla="*/ f29 1 f17"/>
              <a:gd name="f42" fmla="*/ f30 1 f18"/>
              <a:gd name="f43" fmla="*/ f31 1 f17"/>
              <a:gd name="f44" fmla="*/ f32 1 f18"/>
              <a:gd name="f45" fmla="*/ f33 1 f18"/>
              <a:gd name="f46" fmla="*/ f34 f12 1"/>
              <a:gd name="f47" fmla="*/ f35 f12 1"/>
              <a:gd name="f48" fmla="*/ f37 f13 1"/>
              <a:gd name="f49" fmla="*/ f36 f13 1"/>
              <a:gd name="f50" fmla="*/ f39 f12 1"/>
              <a:gd name="f51" fmla="*/ f40 f13 1"/>
              <a:gd name="f52" fmla="*/ f41 f12 1"/>
              <a:gd name="f53" fmla="*/ f42 f13 1"/>
              <a:gd name="f54" fmla="*/ f43 f12 1"/>
              <a:gd name="f55" fmla="*/ f44 f13 1"/>
              <a:gd name="f56" fmla="*/ f45 f13 1"/>
            </a:gdLst>
            <a:ahLst/>
            <a:cxnLst>
              <a:cxn ang="3cd4">
                <a:pos x="hc" y="t"/>
              </a:cxn>
              <a:cxn ang="0">
                <a:pos x="r" y="vc"/>
              </a:cxn>
              <a:cxn ang="cd4">
                <a:pos x="hc" y="b"/>
              </a:cxn>
              <a:cxn ang="cd2">
                <a:pos x="l" y="vc"/>
              </a:cxn>
              <a:cxn ang="f38">
                <a:pos x="f50" y="f51"/>
              </a:cxn>
              <a:cxn ang="f38">
                <a:pos x="f52" y="f53"/>
              </a:cxn>
              <a:cxn ang="f38">
                <a:pos x="f54" y="f55"/>
              </a:cxn>
              <a:cxn ang="f38">
                <a:pos x="f54" y="f56"/>
              </a:cxn>
            </a:cxnLst>
            <a:rect l="f46" t="f49" r="f47" b="f48"/>
            <a:pathLst>
              <a:path w="9203246" h="214724">
                <a:moveTo>
                  <a:pt x="f8" y="f5"/>
                </a:moveTo>
                <a:lnTo>
                  <a:pt x="f6" y="f9"/>
                </a:lnTo>
                <a:lnTo>
                  <a:pt x="f5" y="f7"/>
                </a:lnTo>
                <a:lnTo>
                  <a:pt x="f5" y="f10"/>
                </a:lnTo>
                <a:close/>
              </a:path>
            </a:pathLst>
          </a:custGeom>
          <a:solidFill>
            <a:srgbClr val="0860B8"/>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800"/>
              </a:spcAft>
              <a:buNone/>
              <a:tabLst/>
              <a:defRPr sz="1800" b="0" i="0" u="none" strike="noStrike" kern="0" cap="none" spc="0" baseline="0">
                <a:solidFill>
                  <a:srgbClr val="000000"/>
                </a:solidFill>
                <a:uFillTx/>
              </a:defRPr>
            </a:pPr>
            <a:endParaRPr lang="en-US" sz="1800" b="0" i="0" u="none" strike="noStrike" kern="1200" cap="none" spc="0" baseline="0">
              <a:solidFill>
                <a:srgbClr val="202020"/>
              </a:solidFill>
              <a:uFillTx/>
              <a:latin typeface="Museo Sans 300"/>
            </a:endParaRPr>
          </a:p>
        </p:txBody>
      </p:sp>
      <p:sp>
        <p:nvSpPr>
          <p:cNvPr id="11" name="Freeform: Shape 11">
            <a:extLst>
              <a:ext uri="{FF2B5EF4-FFF2-40B4-BE49-F238E27FC236}">
                <a16:creationId xmlns:a16="http://schemas.microsoft.com/office/drawing/2014/main" id="{BBFE5870-F925-9ED1-4F3A-C2AE142D975C}"/>
              </a:ext>
            </a:extLst>
          </p:cNvPr>
          <p:cNvSpPr/>
          <p:nvPr/>
        </p:nvSpPr>
        <p:spPr>
          <a:xfrm>
            <a:off x="9024295" y="6759144"/>
            <a:ext cx="3344820" cy="215167"/>
          </a:xfrm>
          <a:custGeom>
            <a:avLst/>
            <a:gdLst>
              <a:gd name="f0" fmla="val 10800000"/>
              <a:gd name="f1" fmla="val 5400000"/>
              <a:gd name="f2" fmla="val 180"/>
              <a:gd name="f3" fmla="val w"/>
              <a:gd name="f4" fmla="val h"/>
              <a:gd name="f5" fmla="val 0"/>
              <a:gd name="f6" fmla="val 3344822"/>
              <a:gd name="f7" fmla="val 215167"/>
              <a:gd name="f8" fmla="+- 0 0 -90"/>
              <a:gd name="f9" fmla="*/ f3 1 3344822"/>
              <a:gd name="f10" fmla="*/ f4 1 215167"/>
              <a:gd name="f11" fmla="+- f7 0 f5"/>
              <a:gd name="f12" fmla="+- f6 0 f5"/>
              <a:gd name="f13" fmla="*/ f8 f0 1"/>
              <a:gd name="f14" fmla="*/ f12 1 3344822"/>
              <a:gd name="f15" fmla="*/ f11 1 215167"/>
              <a:gd name="f16" fmla="*/ 0 f12 1"/>
              <a:gd name="f17" fmla="*/ 0 f11 1"/>
              <a:gd name="f18" fmla="*/ 3344822 f12 1"/>
              <a:gd name="f19" fmla="*/ 215167 f11 1"/>
              <a:gd name="f20" fmla="*/ 215167 f12 1"/>
              <a:gd name="f21" fmla="*/ f13 1 f2"/>
              <a:gd name="f22" fmla="*/ f16 1 3344822"/>
              <a:gd name="f23" fmla="*/ f17 1 215167"/>
              <a:gd name="f24" fmla="*/ f18 1 3344822"/>
              <a:gd name="f25" fmla="*/ f19 1 215167"/>
              <a:gd name="f26" fmla="*/ f20 1 3344822"/>
              <a:gd name="f27" fmla="*/ f5 1 f14"/>
              <a:gd name="f28" fmla="*/ f6 1 f14"/>
              <a:gd name="f29" fmla="*/ f5 1 f15"/>
              <a:gd name="f30" fmla="*/ f7 1 f15"/>
              <a:gd name="f31" fmla="+- f21 0 f1"/>
              <a:gd name="f32" fmla="*/ f22 1 f14"/>
              <a:gd name="f33" fmla="*/ f23 1 f15"/>
              <a:gd name="f34" fmla="*/ f24 1 f14"/>
              <a:gd name="f35" fmla="*/ f25 1 f15"/>
              <a:gd name="f36" fmla="*/ f26 1 f14"/>
              <a:gd name="f37" fmla="*/ f27 f9 1"/>
              <a:gd name="f38" fmla="*/ f28 f9 1"/>
              <a:gd name="f39" fmla="*/ f30 f10 1"/>
              <a:gd name="f40" fmla="*/ f29 f10 1"/>
              <a:gd name="f41" fmla="*/ f32 f9 1"/>
              <a:gd name="f42" fmla="*/ f33 f10 1"/>
              <a:gd name="f43" fmla="*/ f34 f9 1"/>
              <a:gd name="f44" fmla="*/ f35 f10 1"/>
              <a:gd name="f45" fmla="*/ f36 f9 1"/>
            </a:gdLst>
            <a:ahLst/>
            <a:cxnLst>
              <a:cxn ang="3cd4">
                <a:pos x="hc" y="t"/>
              </a:cxn>
              <a:cxn ang="0">
                <a:pos x="r" y="vc"/>
              </a:cxn>
              <a:cxn ang="cd4">
                <a:pos x="hc" y="b"/>
              </a:cxn>
              <a:cxn ang="cd2">
                <a:pos x="l" y="vc"/>
              </a:cxn>
              <a:cxn ang="f31">
                <a:pos x="f41" y="f42"/>
              </a:cxn>
              <a:cxn ang="f31">
                <a:pos x="f43" y="f42"/>
              </a:cxn>
              <a:cxn ang="f31">
                <a:pos x="f43" y="f44"/>
              </a:cxn>
              <a:cxn ang="f31">
                <a:pos x="f45" y="f44"/>
              </a:cxn>
            </a:cxnLst>
            <a:rect l="f37" t="f40" r="f38" b="f39"/>
            <a:pathLst>
              <a:path w="3344822" h="215167">
                <a:moveTo>
                  <a:pt x="f5" y="f5"/>
                </a:moveTo>
                <a:lnTo>
                  <a:pt x="f6" y="f5"/>
                </a:lnTo>
                <a:lnTo>
                  <a:pt x="f6" y="f7"/>
                </a:lnTo>
                <a:lnTo>
                  <a:pt x="f7" y="f7"/>
                </a:lnTo>
                <a:close/>
              </a:path>
            </a:pathLst>
          </a:custGeom>
          <a:solidFill>
            <a:srgbClr val="FC903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800"/>
              </a:spcAft>
              <a:buNone/>
              <a:tabLst/>
              <a:defRPr sz="1800" b="0" i="0" u="none" strike="noStrike" kern="0" cap="none" spc="0" baseline="0">
                <a:solidFill>
                  <a:srgbClr val="000000"/>
                </a:solidFill>
                <a:uFillTx/>
              </a:defRPr>
            </a:pPr>
            <a:endParaRPr lang="en-US" sz="1800" b="0" i="0" u="none" strike="noStrike" kern="1200" cap="none" spc="0" baseline="0">
              <a:solidFill>
                <a:srgbClr val="202020"/>
              </a:solidFill>
              <a:uFillTx/>
              <a:latin typeface="Museo Sans 300"/>
            </a:endParaRPr>
          </a:p>
        </p:txBody>
      </p:sp>
      <p:sp>
        <p:nvSpPr>
          <p:cNvPr id="12" name="Rectangle 12">
            <a:extLst>
              <a:ext uri="{FF2B5EF4-FFF2-40B4-BE49-F238E27FC236}">
                <a16:creationId xmlns:a16="http://schemas.microsoft.com/office/drawing/2014/main" id="{F336D1A8-7F4E-08E2-F7B5-76BBE2B4D7BF}"/>
              </a:ext>
            </a:extLst>
          </p:cNvPr>
          <p:cNvSpPr/>
          <p:nvPr/>
        </p:nvSpPr>
        <p:spPr>
          <a:xfrm>
            <a:off x="-48124" y="740462"/>
            <a:ext cx="150272" cy="713817"/>
          </a:xfrm>
          <a:prstGeom prst="rect">
            <a:avLst/>
          </a:prstGeom>
          <a:solidFill>
            <a:srgbClr val="FC9032"/>
          </a:solidFill>
          <a:ln cap="flat">
            <a:noFill/>
            <a:prstDash val="solid"/>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800"/>
              </a:spcAft>
              <a:buNone/>
              <a:tabLst/>
              <a:defRPr sz="1800" b="0" i="0" u="none" strike="noStrike" kern="0" cap="none" spc="0" baseline="0">
                <a:solidFill>
                  <a:srgbClr val="000000"/>
                </a:solidFill>
                <a:uFillTx/>
              </a:defRPr>
            </a:pPr>
            <a:endParaRPr lang="en-US" sz="1800" b="0" i="0" u="none" strike="noStrike" kern="1200" cap="none" spc="0" baseline="0">
              <a:solidFill>
                <a:srgbClr val="202020"/>
              </a:solidFill>
              <a:uFillTx/>
              <a:latin typeface="Museo Sans 300"/>
            </a:endParaRPr>
          </a:p>
        </p:txBody>
      </p:sp>
    </p:spTree>
    <p:extLst>
      <p:ext uri="{BB962C8B-B14F-4D97-AF65-F5344CB8AC3E}">
        <p14:creationId xmlns:p14="http://schemas.microsoft.com/office/powerpoint/2010/main" val="2927047947"/>
      </p:ext>
    </p:extLst>
  </p:cSld>
  <p:clrMapOvr>
    <a:masterClrMapping/>
  </p:clrMapOvr>
  <p:transition spd="med">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ody - Side Bar">
  <p:cSld name="Body - Side Bar">
    <p:bg>
      <p:bgPr>
        <a:solidFill>
          <a:srgbClr val="000000"/>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sldNum" idx="12"/>
          </p:nvPr>
        </p:nvSpPr>
        <p:spPr>
          <a:xfrm>
            <a:off x="11644077"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800"/>
              <a:buFont typeface="Arial"/>
              <a:buNone/>
              <a:defRPr sz="1067" b="1" i="0" u="none" strike="noStrike" cap="none">
                <a:solidFill>
                  <a:srgbClr val="434343"/>
                </a:solidFill>
                <a:latin typeface="Red Hat Display"/>
                <a:ea typeface="Red Hat Display"/>
                <a:cs typeface="Red Hat Display"/>
                <a:sym typeface="Red Hat Display"/>
              </a:defRPr>
            </a:lvl1pPr>
            <a:lvl2pPr marL="0" marR="0" lvl="1" indent="0" algn="l" rtl="0">
              <a:lnSpc>
                <a:spcPct val="100000"/>
              </a:lnSpc>
              <a:spcBef>
                <a:spcPts val="0"/>
              </a:spcBef>
              <a:spcAft>
                <a:spcPts val="0"/>
              </a:spcAft>
              <a:buClr>
                <a:srgbClr val="000000"/>
              </a:buClr>
              <a:buSzPts val="800"/>
              <a:buFont typeface="Arial"/>
              <a:buNone/>
              <a:defRPr sz="1067" b="1" i="0" u="none" strike="noStrike" cap="none">
                <a:solidFill>
                  <a:srgbClr val="434343"/>
                </a:solidFill>
                <a:latin typeface="Red Hat Display"/>
                <a:ea typeface="Red Hat Display"/>
                <a:cs typeface="Red Hat Display"/>
                <a:sym typeface="Red Hat Display"/>
              </a:defRPr>
            </a:lvl2pPr>
            <a:lvl3pPr marL="0" marR="0" lvl="2" indent="0" algn="l" rtl="0">
              <a:lnSpc>
                <a:spcPct val="100000"/>
              </a:lnSpc>
              <a:spcBef>
                <a:spcPts val="0"/>
              </a:spcBef>
              <a:spcAft>
                <a:spcPts val="0"/>
              </a:spcAft>
              <a:buClr>
                <a:srgbClr val="000000"/>
              </a:buClr>
              <a:buSzPts val="800"/>
              <a:buFont typeface="Arial"/>
              <a:buNone/>
              <a:defRPr sz="1067" b="1" i="0" u="none" strike="noStrike" cap="none">
                <a:solidFill>
                  <a:srgbClr val="434343"/>
                </a:solidFill>
                <a:latin typeface="Red Hat Display"/>
                <a:ea typeface="Red Hat Display"/>
                <a:cs typeface="Red Hat Display"/>
                <a:sym typeface="Red Hat Display"/>
              </a:defRPr>
            </a:lvl3pPr>
            <a:lvl4pPr marL="0" marR="0" lvl="3" indent="0" algn="l" rtl="0">
              <a:lnSpc>
                <a:spcPct val="100000"/>
              </a:lnSpc>
              <a:spcBef>
                <a:spcPts val="0"/>
              </a:spcBef>
              <a:spcAft>
                <a:spcPts val="0"/>
              </a:spcAft>
              <a:buClr>
                <a:srgbClr val="000000"/>
              </a:buClr>
              <a:buSzPts val="800"/>
              <a:buFont typeface="Arial"/>
              <a:buNone/>
              <a:defRPr sz="1067" b="1" i="0" u="none" strike="noStrike" cap="none">
                <a:solidFill>
                  <a:srgbClr val="434343"/>
                </a:solidFill>
                <a:latin typeface="Red Hat Display"/>
                <a:ea typeface="Red Hat Display"/>
                <a:cs typeface="Red Hat Display"/>
                <a:sym typeface="Red Hat Display"/>
              </a:defRPr>
            </a:lvl4pPr>
            <a:lvl5pPr marL="0" marR="0" lvl="4" indent="0" algn="l" rtl="0">
              <a:lnSpc>
                <a:spcPct val="100000"/>
              </a:lnSpc>
              <a:spcBef>
                <a:spcPts val="0"/>
              </a:spcBef>
              <a:spcAft>
                <a:spcPts val="0"/>
              </a:spcAft>
              <a:buClr>
                <a:srgbClr val="000000"/>
              </a:buClr>
              <a:buSzPts val="800"/>
              <a:buFont typeface="Arial"/>
              <a:buNone/>
              <a:defRPr sz="1067" b="1" i="0" u="none" strike="noStrike" cap="none">
                <a:solidFill>
                  <a:srgbClr val="434343"/>
                </a:solidFill>
                <a:latin typeface="Red Hat Display"/>
                <a:ea typeface="Red Hat Display"/>
                <a:cs typeface="Red Hat Display"/>
                <a:sym typeface="Red Hat Display"/>
              </a:defRPr>
            </a:lvl5pPr>
            <a:lvl6pPr marL="0" marR="0" lvl="5" indent="0" algn="l" rtl="0">
              <a:lnSpc>
                <a:spcPct val="100000"/>
              </a:lnSpc>
              <a:spcBef>
                <a:spcPts val="0"/>
              </a:spcBef>
              <a:spcAft>
                <a:spcPts val="0"/>
              </a:spcAft>
              <a:buClr>
                <a:srgbClr val="000000"/>
              </a:buClr>
              <a:buSzPts val="800"/>
              <a:buFont typeface="Arial"/>
              <a:buNone/>
              <a:defRPr sz="1067" b="1" i="0" u="none" strike="noStrike" cap="none">
                <a:solidFill>
                  <a:srgbClr val="434343"/>
                </a:solidFill>
                <a:latin typeface="Red Hat Display"/>
                <a:ea typeface="Red Hat Display"/>
                <a:cs typeface="Red Hat Display"/>
                <a:sym typeface="Red Hat Display"/>
              </a:defRPr>
            </a:lvl6pPr>
            <a:lvl7pPr marL="0" marR="0" lvl="6" indent="0" algn="l" rtl="0">
              <a:lnSpc>
                <a:spcPct val="100000"/>
              </a:lnSpc>
              <a:spcBef>
                <a:spcPts val="0"/>
              </a:spcBef>
              <a:spcAft>
                <a:spcPts val="0"/>
              </a:spcAft>
              <a:buClr>
                <a:srgbClr val="000000"/>
              </a:buClr>
              <a:buSzPts val="800"/>
              <a:buFont typeface="Arial"/>
              <a:buNone/>
              <a:defRPr sz="1067" b="1" i="0" u="none" strike="noStrike" cap="none">
                <a:solidFill>
                  <a:srgbClr val="434343"/>
                </a:solidFill>
                <a:latin typeface="Red Hat Display"/>
                <a:ea typeface="Red Hat Display"/>
                <a:cs typeface="Red Hat Display"/>
                <a:sym typeface="Red Hat Display"/>
              </a:defRPr>
            </a:lvl7pPr>
            <a:lvl8pPr marL="0" marR="0" lvl="7" indent="0" algn="l" rtl="0">
              <a:lnSpc>
                <a:spcPct val="100000"/>
              </a:lnSpc>
              <a:spcBef>
                <a:spcPts val="0"/>
              </a:spcBef>
              <a:spcAft>
                <a:spcPts val="0"/>
              </a:spcAft>
              <a:buClr>
                <a:srgbClr val="000000"/>
              </a:buClr>
              <a:buSzPts val="800"/>
              <a:buFont typeface="Arial"/>
              <a:buNone/>
              <a:defRPr sz="1067" b="1" i="0" u="none" strike="noStrike" cap="none">
                <a:solidFill>
                  <a:srgbClr val="434343"/>
                </a:solidFill>
                <a:latin typeface="Red Hat Display"/>
                <a:ea typeface="Red Hat Display"/>
                <a:cs typeface="Red Hat Display"/>
                <a:sym typeface="Red Hat Display"/>
              </a:defRPr>
            </a:lvl8pPr>
            <a:lvl9pPr marL="0" marR="0" lvl="8" indent="0" algn="l" rtl="0">
              <a:lnSpc>
                <a:spcPct val="100000"/>
              </a:lnSpc>
              <a:spcBef>
                <a:spcPts val="0"/>
              </a:spcBef>
              <a:spcAft>
                <a:spcPts val="0"/>
              </a:spcAft>
              <a:buClr>
                <a:srgbClr val="000000"/>
              </a:buClr>
              <a:buSzPts val="800"/>
              <a:buFont typeface="Arial"/>
              <a:buNone/>
              <a:defRPr sz="1067" b="1" i="0" u="none" strike="noStrike" cap="none">
                <a:solidFill>
                  <a:srgbClr val="434343"/>
                </a:solidFill>
                <a:latin typeface="Red Hat Display"/>
                <a:ea typeface="Red Hat Display"/>
                <a:cs typeface="Red Hat Display"/>
                <a:sym typeface="Red Hat Display"/>
              </a:defRPr>
            </a:lvl9pPr>
          </a:lstStyle>
          <a:p>
            <a:fld id="{00000000-1234-1234-1234-123412341234}" type="slidenum">
              <a:rPr lang="en" smtClean="0"/>
              <a:pPr/>
              <a:t>‹#›</a:t>
            </a:fld>
            <a:endParaRPr lang="en"/>
          </a:p>
        </p:txBody>
      </p:sp>
      <p:sp>
        <p:nvSpPr>
          <p:cNvPr id="18" name="Google Shape;18;p3"/>
          <p:cNvSpPr txBox="1">
            <a:spLocks noGrp="1"/>
          </p:cNvSpPr>
          <p:nvPr>
            <p:ph type="title"/>
          </p:nvPr>
        </p:nvSpPr>
        <p:spPr>
          <a:xfrm>
            <a:off x="1164367" y="848333"/>
            <a:ext cx="3612000" cy="3255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9" name="Google Shape;19;p3"/>
          <p:cNvPicPr preferRelativeResize="0"/>
          <p:nvPr/>
        </p:nvPicPr>
        <p:blipFill rotWithShape="1">
          <a:blip r:embed="rId2">
            <a:alphaModFix/>
          </a:blip>
          <a:srcRect/>
          <a:stretch/>
        </p:blipFill>
        <p:spPr>
          <a:xfrm>
            <a:off x="10498833" y="6399851"/>
            <a:ext cx="887867" cy="160367"/>
          </a:xfrm>
          <a:prstGeom prst="rect">
            <a:avLst/>
          </a:prstGeom>
          <a:noFill/>
          <a:ln>
            <a:noFill/>
          </a:ln>
        </p:spPr>
      </p:pic>
    </p:spTree>
    <p:extLst>
      <p:ext uri="{BB962C8B-B14F-4D97-AF65-F5344CB8AC3E}">
        <p14:creationId xmlns:p14="http://schemas.microsoft.com/office/powerpoint/2010/main" val="2906605899"/>
      </p:ext>
    </p:extLst>
  </p:cSld>
  <p:clrMapOvr>
    <a:masterClrMapping/>
  </p:clrMapOvr>
  <p:extLst>
    <p:ext uri="{DCECCB84-F9BA-43D5-87BE-67443E8EF086}">
      <p15:sldGuideLst xmlns:p15="http://schemas.microsoft.com/office/powerpoint/2012/main">
        <p15:guide id="1" orient="horz">
          <p15:clr>
            <a:srgbClr val="E46962"/>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type="title">
  <p:cSld name="2_Title only">
    <p:spTree>
      <p:nvGrpSpPr>
        <p:cNvPr id="1" name="Shape 84"/>
        <p:cNvGrpSpPr/>
        <p:nvPr/>
      </p:nvGrpSpPr>
      <p:grpSpPr>
        <a:xfrm>
          <a:off x="0" y="0"/>
          <a:ext cx="0" cy="0"/>
          <a:chOff x="0" y="0"/>
          <a:chExt cx="0" cy="0"/>
        </a:xfrm>
      </p:grpSpPr>
      <p:pic>
        <p:nvPicPr>
          <p:cNvPr id="85" name="Google Shape;85;g2be8fba78fa_0_873"/>
          <p:cNvPicPr preferRelativeResize="0"/>
          <p:nvPr/>
        </p:nvPicPr>
        <p:blipFill rotWithShape="1">
          <a:blip r:embed="rId2">
            <a:alphaModFix/>
          </a:blip>
          <a:srcRect/>
          <a:stretch/>
        </p:blipFill>
        <p:spPr>
          <a:xfrm>
            <a:off x="11448133" y="232967"/>
            <a:ext cx="535400" cy="535400"/>
          </a:xfrm>
          <a:prstGeom prst="rect">
            <a:avLst/>
          </a:prstGeom>
          <a:noFill/>
          <a:ln>
            <a:noFill/>
          </a:ln>
        </p:spPr>
      </p:pic>
      <p:sp>
        <p:nvSpPr>
          <p:cNvPr id="86" name="Google Shape;86;g2be8fba78fa_0_873"/>
          <p:cNvSpPr txBox="1">
            <a:spLocks noGrp="1"/>
          </p:cNvSpPr>
          <p:nvPr>
            <p:ph type="title"/>
          </p:nvPr>
        </p:nvSpPr>
        <p:spPr>
          <a:xfrm>
            <a:off x="415600" y="353100"/>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200"/>
              <a:buFont typeface="Inter SemiBold"/>
              <a:buNone/>
              <a:defRPr sz="2933">
                <a:solidFill>
                  <a:schemeClr val="lt1"/>
                </a:solidFill>
                <a:latin typeface="Inter SemiBold"/>
                <a:ea typeface="Inter SemiBold"/>
                <a:cs typeface="Inter SemiBold"/>
                <a:sym typeface="Inter SemiBold"/>
              </a:defRPr>
            </a:lvl1pPr>
            <a:lvl2pPr lvl="1" algn="l">
              <a:lnSpc>
                <a:spcPct val="100000"/>
              </a:lnSpc>
              <a:spcBef>
                <a:spcPts val="0"/>
              </a:spcBef>
              <a:spcAft>
                <a:spcPts val="0"/>
              </a:spcAft>
              <a:buClr>
                <a:schemeClr val="lt1"/>
              </a:buClr>
              <a:buSzPts val="2800"/>
              <a:buFont typeface="Inter Medium"/>
              <a:buNone/>
              <a:defRPr sz="3733">
                <a:solidFill>
                  <a:schemeClr val="lt1"/>
                </a:solidFill>
                <a:latin typeface="Inter Medium"/>
                <a:ea typeface="Inter Medium"/>
                <a:cs typeface="Inter Medium"/>
                <a:sym typeface="Inter Medium"/>
              </a:defRPr>
            </a:lvl2pPr>
            <a:lvl3pPr lvl="2" algn="l">
              <a:lnSpc>
                <a:spcPct val="100000"/>
              </a:lnSpc>
              <a:spcBef>
                <a:spcPts val="0"/>
              </a:spcBef>
              <a:spcAft>
                <a:spcPts val="0"/>
              </a:spcAft>
              <a:buClr>
                <a:schemeClr val="lt1"/>
              </a:buClr>
              <a:buSzPts val="2800"/>
              <a:buFont typeface="Inter Medium"/>
              <a:buNone/>
              <a:defRPr sz="3733">
                <a:solidFill>
                  <a:schemeClr val="lt1"/>
                </a:solidFill>
                <a:latin typeface="Inter Medium"/>
                <a:ea typeface="Inter Medium"/>
                <a:cs typeface="Inter Medium"/>
                <a:sym typeface="Inter Medium"/>
              </a:defRPr>
            </a:lvl3pPr>
            <a:lvl4pPr lvl="3" algn="l">
              <a:lnSpc>
                <a:spcPct val="100000"/>
              </a:lnSpc>
              <a:spcBef>
                <a:spcPts val="0"/>
              </a:spcBef>
              <a:spcAft>
                <a:spcPts val="0"/>
              </a:spcAft>
              <a:buClr>
                <a:schemeClr val="lt1"/>
              </a:buClr>
              <a:buSzPts val="2800"/>
              <a:buFont typeface="Inter Medium"/>
              <a:buNone/>
              <a:defRPr sz="3733">
                <a:solidFill>
                  <a:schemeClr val="lt1"/>
                </a:solidFill>
                <a:latin typeface="Inter Medium"/>
                <a:ea typeface="Inter Medium"/>
                <a:cs typeface="Inter Medium"/>
                <a:sym typeface="Inter Medium"/>
              </a:defRPr>
            </a:lvl4pPr>
            <a:lvl5pPr lvl="4" algn="l">
              <a:lnSpc>
                <a:spcPct val="100000"/>
              </a:lnSpc>
              <a:spcBef>
                <a:spcPts val="0"/>
              </a:spcBef>
              <a:spcAft>
                <a:spcPts val="0"/>
              </a:spcAft>
              <a:buClr>
                <a:schemeClr val="lt1"/>
              </a:buClr>
              <a:buSzPts val="2800"/>
              <a:buFont typeface="Inter Medium"/>
              <a:buNone/>
              <a:defRPr sz="3733">
                <a:solidFill>
                  <a:schemeClr val="lt1"/>
                </a:solidFill>
                <a:latin typeface="Inter Medium"/>
                <a:ea typeface="Inter Medium"/>
                <a:cs typeface="Inter Medium"/>
                <a:sym typeface="Inter Medium"/>
              </a:defRPr>
            </a:lvl5pPr>
            <a:lvl6pPr lvl="5" algn="l">
              <a:lnSpc>
                <a:spcPct val="100000"/>
              </a:lnSpc>
              <a:spcBef>
                <a:spcPts val="0"/>
              </a:spcBef>
              <a:spcAft>
                <a:spcPts val="0"/>
              </a:spcAft>
              <a:buClr>
                <a:schemeClr val="lt1"/>
              </a:buClr>
              <a:buSzPts val="2800"/>
              <a:buFont typeface="Inter Medium"/>
              <a:buNone/>
              <a:defRPr sz="3733">
                <a:solidFill>
                  <a:schemeClr val="lt1"/>
                </a:solidFill>
                <a:latin typeface="Inter Medium"/>
                <a:ea typeface="Inter Medium"/>
                <a:cs typeface="Inter Medium"/>
                <a:sym typeface="Inter Medium"/>
              </a:defRPr>
            </a:lvl6pPr>
            <a:lvl7pPr lvl="6" algn="l">
              <a:lnSpc>
                <a:spcPct val="100000"/>
              </a:lnSpc>
              <a:spcBef>
                <a:spcPts val="0"/>
              </a:spcBef>
              <a:spcAft>
                <a:spcPts val="0"/>
              </a:spcAft>
              <a:buClr>
                <a:schemeClr val="lt1"/>
              </a:buClr>
              <a:buSzPts val="2800"/>
              <a:buFont typeface="Inter Medium"/>
              <a:buNone/>
              <a:defRPr sz="3733">
                <a:solidFill>
                  <a:schemeClr val="lt1"/>
                </a:solidFill>
                <a:latin typeface="Inter Medium"/>
                <a:ea typeface="Inter Medium"/>
                <a:cs typeface="Inter Medium"/>
                <a:sym typeface="Inter Medium"/>
              </a:defRPr>
            </a:lvl7pPr>
            <a:lvl8pPr lvl="7" algn="l">
              <a:lnSpc>
                <a:spcPct val="100000"/>
              </a:lnSpc>
              <a:spcBef>
                <a:spcPts val="0"/>
              </a:spcBef>
              <a:spcAft>
                <a:spcPts val="0"/>
              </a:spcAft>
              <a:buClr>
                <a:schemeClr val="lt1"/>
              </a:buClr>
              <a:buSzPts val="2800"/>
              <a:buFont typeface="Inter Medium"/>
              <a:buNone/>
              <a:defRPr sz="3733">
                <a:solidFill>
                  <a:schemeClr val="lt1"/>
                </a:solidFill>
                <a:latin typeface="Inter Medium"/>
                <a:ea typeface="Inter Medium"/>
                <a:cs typeface="Inter Medium"/>
                <a:sym typeface="Inter Medium"/>
              </a:defRPr>
            </a:lvl8pPr>
            <a:lvl9pPr lvl="8" algn="l">
              <a:lnSpc>
                <a:spcPct val="100000"/>
              </a:lnSpc>
              <a:spcBef>
                <a:spcPts val="0"/>
              </a:spcBef>
              <a:spcAft>
                <a:spcPts val="0"/>
              </a:spcAft>
              <a:buClr>
                <a:schemeClr val="lt1"/>
              </a:buClr>
              <a:buSzPts val="2800"/>
              <a:buFont typeface="Inter Medium"/>
              <a:buNone/>
              <a:defRPr sz="3733">
                <a:solidFill>
                  <a:schemeClr val="lt1"/>
                </a:solidFill>
                <a:latin typeface="Inter Medium"/>
                <a:ea typeface="Inter Medium"/>
                <a:cs typeface="Inter Medium"/>
                <a:sym typeface="Inter Medium"/>
              </a:defRPr>
            </a:lvl9pPr>
          </a:lstStyle>
          <a:p>
            <a:endParaRPr/>
          </a:p>
        </p:txBody>
      </p:sp>
    </p:spTree>
    <p:extLst>
      <p:ext uri="{BB962C8B-B14F-4D97-AF65-F5344CB8AC3E}">
        <p14:creationId xmlns:p14="http://schemas.microsoft.com/office/powerpoint/2010/main" val="1094383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9 - Need for Speed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Eyebrow">
            <a:extLst>
              <a:ext uri="{FF2B5EF4-FFF2-40B4-BE49-F238E27FC236}">
                <a16:creationId xmlns:a16="http://schemas.microsoft.com/office/drawing/2014/main" id="{45A75A9B-ED95-4A34-D07A-683BF0531A32}"/>
              </a:ext>
            </a:extLst>
          </p:cNvPr>
          <p:cNvSpPr>
            <a:spLocks noGrp="1"/>
          </p:cNvSpPr>
          <p:nvPr>
            <p:ph type="body" sz="quarter" idx="13" hasCustomPrompt="1"/>
          </p:nvPr>
        </p:nvSpPr>
        <p:spPr>
          <a:xfrm>
            <a:off x="457200" y="266700"/>
            <a:ext cx="6400800" cy="228600"/>
          </a:xfrm>
        </p:spPr>
        <p:txBody>
          <a:bodyPr/>
          <a:lstStyle>
            <a:lvl1pPr>
              <a:spcAft>
                <a:spcPts val="0"/>
              </a:spcAft>
              <a:defRPr sz="1100">
                <a:solidFill>
                  <a:srgbClr val="202020"/>
                </a:solidFill>
                <a:latin typeface="Museo Sans 300" panose="02000000000000000000" pitchFamily="50"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[Optional date]</a:t>
            </a:r>
          </a:p>
        </p:txBody>
      </p:sp>
      <p:sp>
        <p:nvSpPr>
          <p:cNvPr id="8" name="Copyright">
            <a:extLst>
              <a:ext uri="{FF2B5EF4-FFF2-40B4-BE49-F238E27FC236}">
                <a16:creationId xmlns:a16="http://schemas.microsoft.com/office/drawing/2014/main" id="{C314ADFA-1E10-DC00-222D-6CEF4921101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2" name="Freeform: Shape 1">
            <a:extLst>
              <a:ext uri="{FF2B5EF4-FFF2-40B4-BE49-F238E27FC236}">
                <a16:creationId xmlns:a16="http://schemas.microsoft.com/office/drawing/2014/main" id="{8DAB0F17-AFB6-6C0F-7978-38B86292B245}"/>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4" name="Freeform: Shape 3">
            <a:extLst>
              <a:ext uri="{FF2B5EF4-FFF2-40B4-BE49-F238E27FC236}">
                <a16:creationId xmlns:a16="http://schemas.microsoft.com/office/drawing/2014/main" id="{52BEA1A6-111F-E31B-0D26-C6DDE600B955}"/>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Title 1">
            <a:extLst>
              <a:ext uri="{FF2B5EF4-FFF2-40B4-BE49-F238E27FC236}">
                <a16:creationId xmlns:a16="http://schemas.microsoft.com/office/drawing/2014/main" id="{6972752A-77D0-7D0B-43C2-78AA0434854B}"/>
              </a:ext>
            </a:extLst>
          </p:cNvPr>
          <p:cNvSpPr>
            <a:spLocks noGrp="1"/>
          </p:cNvSpPr>
          <p:nvPr>
            <p:ph type="ctrTitle"/>
          </p:nvPr>
        </p:nvSpPr>
        <p:spPr>
          <a:xfrm>
            <a:off x="457199" y="1827598"/>
            <a:ext cx="7451125" cy="2190757"/>
          </a:xfrm>
        </p:spPr>
        <p:txBody>
          <a:bodyPr anchor="b" anchorCtr="0"/>
          <a:lstStyle>
            <a:lvl1pPr algn="l">
              <a:lnSpc>
                <a:spcPct val="90000"/>
              </a:lnSpc>
              <a:defRPr sz="5400" spc="-100" baseline="0">
                <a:solidFill>
                  <a:srgbClr val="0860B8"/>
                </a:solidFill>
                <a:latin typeface="Museo Sans 700" panose="02000000000000000000" pitchFamily="50" charset="0"/>
              </a:defRPr>
            </a:lvl1pPr>
          </a:lstStyle>
          <a:p>
            <a:r>
              <a:rPr lang="en-US"/>
              <a:t>Click to edit Master title style</a:t>
            </a:r>
          </a:p>
        </p:txBody>
      </p:sp>
      <p:sp>
        <p:nvSpPr>
          <p:cNvPr id="14" name="Text Placeholder 4">
            <a:extLst>
              <a:ext uri="{FF2B5EF4-FFF2-40B4-BE49-F238E27FC236}">
                <a16:creationId xmlns:a16="http://schemas.microsoft.com/office/drawing/2014/main" id="{CFED8719-3CBE-E9BA-9728-22A85CA0E79A}"/>
              </a:ext>
            </a:extLst>
          </p:cNvPr>
          <p:cNvSpPr>
            <a:spLocks noGrp="1"/>
          </p:cNvSpPr>
          <p:nvPr>
            <p:ph type="body" sz="quarter" idx="10" hasCustomPrompt="1"/>
          </p:nvPr>
        </p:nvSpPr>
        <p:spPr>
          <a:xfrm>
            <a:off x="457200" y="4120500"/>
            <a:ext cx="7451124" cy="436189"/>
          </a:xfrm>
        </p:spPr>
        <p:txBody>
          <a:bodyPr/>
          <a:lstStyle>
            <a:lvl1pPr marL="0" indent="0">
              <a:buNone/>
              <a:defRPr>
                <a:solidFill>
                  <a:srgbClr val="202020"/>
                </a:solidFill>
                <a:latin typeface="Museo Sans 300" panose="02000000000000000000" pitchFamily="50" charset="0"/>
              </a:defRPr>
            </a:lvl1pPr>
          </a:lstStyle>
          <a:p>
            <a:pPr lvl="0"/>
            <a:r>
              <a:rPr lang="en-US"/>
              <a:t>Click to edit Master style</a:t>
            </a:r>
          </a:p>
        </p:txBody>
      </p:sp>
      <p:sp>
        <p:nvSpPr>
          <p:cNvPr id="16" name="Subtitle 2">
            <a:extLst>
              <a:ext uri="{FF2B5EF4-FFF2-40B4-BE49-F238E27FC236}">
                <a16:creationId xmlns:a16="http://schemas.microsoft.com/office/drawing/2014/main" id="{34C3CA8F-1595-5D27-87DD-DAC5DD70E944}"/>
              </a:ext>
            </a:extLst>
          </p:cNvPr>
          <p:cNvSpPr>
            <a:spLocks noGrp="1"/>
          </p:cNvSpPr>
          <p:nvPr>
            <p:ph type="subTitle" idx="1" hasCustomPrompt="1"/>
          </p:nvPr>
        </p:nvSpPr>
        <p:spPr>
          <a:xfrm>
            <a:off x="457200" y="4782522"/>
            <a:ext cx="3657600" cy="251491"/>
          </a:xfrm>
        </p:spPr>
        <p:txBody>
          <a:bodyPr/>
          <a:lstStyle>
            <a:lvl1pPr marL="0" indent="0" algn="l">
              <a:buNone/>
              <a:defRPr sz="1200">
                <a:solidFill>
                  <a:schemeClr val="tx1"/>
                </a:solidFill>
                <a:latin typeface="Museo Sans 700"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p>
          <a:p>
            <a:endParaRPr lang="en-US"/>
          </a:p>
        </p:txBody>
      </p:sp>
      <p:sp>
        <p:nvSpPr>
          <p:cNvPr id="17" name="Text Placeholder 12">
            <a:extLst>
              <a:ext uri="{FF2B5EF4-FFF2-40B4-BE49-F238E27FC236}">
                <a16:creationId xmlns:a16="http://schemas.microsoft.com/office/drawing/2014/main" id="{84037B7B-6DA2-03FE-4D4C-1B0B7E83EA93}"/>
              </a:ext>
            </a:extLst>
          </p:cNvPr>
          <p:cNvSpPr>
            <a:spLocks noGrp="1"/>
          </p:cNvSpPr>
          <p:nvPr>
            <p:ph type="body" sz="quarter" idx="14" hasCustomPrompt="1"/>
          </p:nvPr>
        </p:nvSpPr>
        <p:spPr>
          <a:xfrm>
            <a:off x="457200" y="5022986"/>
            <a:ext cx="3657600" cy="251491"/>
          </a:xfrm>
        </p:spPr>
        <p:txBody>
          <a:bodyPr/>
          <a:lstStyle>
            <a:lvl1pPr>
              <a:defRPr sz="1200">
                <a:solidFill>
                  <a:schemeClr val="tx1"/>
                </a:solidFill>
                <a:latin typeface="Museo Sans 300" panose="02000000000000000000" pitchFamily="50" charset="0"/>
              </a:defRPr>
            </a:lvl1pPr>
          </a:lstStyle>
          <a:p>
            <a:pPr lvl="0"/>
            <a:r>
              <a:rPr lang="en-US"/>
              <a:t>[Job Title]</a:t>
            </a:r>
          </a:p>
        </p:txBody>
      </p:sp>
      <p:sp>
        <p:nvSpPr>
          <p:cNvPr id="18" name="Text Placeholder 15">
            <a:extLst>
              <a:ext uri="{FF2B5EF4-FFF2-40B4-BE49-F238E27FC236}">
                <a16:creationId xmlns:a16="http://schemas.microsoft.com/office/drawing/2014/main" id="{6FED0AA3-0FAA-05C9-3776-57F8114F7DB4}"/>
              </a:ext>
            </a:extLst>
          </p:cNvPr>
          <p:cNvSpPr>
            <a:spLocks noGrp="1"/>
          </p:cNvSpPr>
          <p:nvPr>
            <p:ph type="body" sz="quarter" idx="15" hasCustomPrompt="1"/>
          </p:nvPr>
        </p:nvSpPr>
        <p:spPr>
          <a:xfrm>
            <a:off x="457200" y="5244401"/>
            <a:ext cx="3657600" cy="274862"/>
          </a:xfrm>
        </p:spPr>
        <p:txBody>
          <a:bodyPr/>
          <a:lstStyle>
            <a:lvl1pPr>
              <a:defRPr sz="1200">
                <a:solidFill>
                  <a:schemeClr val="tx1"/>
                </a:solidFill>
                <a:latin typeface="Museo Sans 300" panose="02000000000000000000" pitchFamily="50" charset="0"/>
              </a:defRPr>
            </a:lvl1pPr>
          </a:lstStyle>
          <a:p>
            <a:pPr lvl="0"/>
            <a:r>
              <a:rPr lang="en-US"/>
              <a:t>[email]</a:t>
            </a:r>
          </a:p>
        </p:txBody>
      </p:sp>
      <p:pic>
        <p:nvPicPr>
          <p:cNvPr id="3" name="Graphic 2">
            <a:extLst>
              <a:ext uri="{FF2B5EF4-FFF2-40B4-BE49-F238E27FC236}">
                <a16:creationId xmlns:a16="http://schemas.microsoft.com/office/drawing/2014/main" id="{D604BE17-7A51-5325-4A0D-6C7B24CC14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
        <p:nvSpPr>
          <p:cNvPr id="5" name="Copyright">
            <a:extLst>
              <a:ext uri="{FF2B5EF4-FFF2-40B4-BE49-F238E27FC236}">
                <a16:creationId xmlns:a16="http://schemas.microsoft.com/office/drawing/2014/main" id="{8713C50F-23C7-A868-8EE2-033BEA05157C}"/>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latin typeface="Museo Sans 100" panose="02000000000000000000" pitchFamily="50" charset="0"/>
              </a:rPr>
              <a:t>© 2024 </a:t>
            </a:r>
            <a:r>
              <a:rPr lang="en-US" sz="900" err="1">
                <a:latin typeface="Museo Sans 100" panose="02000000000000000000" pitchFamily="50" charset="0"/>
              </a:rPr>
              <a:t>Adaptiva</a:t>
            </a:r>
            <a:r>
              <a:rPr lang="en-US" sz="900">
                <a:latin typeface="Museo Sans 100" panose="02000000000000000000" pitchFamily="50" charset="0"/>
              </a:rPr>
              <a:t>. All rights reserved.</a:t>
            </a:r>
          </a:p>
        </p:txBody>
      </p:sp>
      <p:sp>
        <p:nvSpPr>
          <p:cNvPr id="7" name="Freeform: Shape 6">
            <a:extLst>
              <a:ext uri="{FF2B5EF4-FFF2-40B4-BE49-F238E27FC236}">
                <a16:creationId xmlns:a16="http://schemas.microsoft.com/office/drawing/2014/main" id="{E527AD23-B613-2801-F733-2937B3648489}"/>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10" name="Freeform: Shape 9">
            <a:extLst>
              <a:ext uri="{FF2B5EF4-FFF2-40B4-BE49-F238E27FC236}">
                <a16:creationId xmlns:a16="http://schemas.microsoft.com/office/drawing/2014/main" id="{FD44AB02-390B-244D-0BD8-986B51BA0AA5}"/>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pic>
        <p:nvPicPr>
          <p:cNvPr id="11" name="Graphic 10">
            <a:extLst>
              <a:ext uri="{FF2B5EF4-FFF2-40B4-BE49-F238E27FC236}">
                <a16:creationId xmlns:a16="http://schemas.microsoft.com/office/drawing/2014/main" id="{21754E77-0ABE-74B0-191C-DD211AA7CF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 y="640080"/>
            <a:ext cx="2532888" cy="565121"/>
          </a:xfrm>
          <a:prstGeom prst="rect">
            <a:avLst/>
          </a:prstGeom>
        </p:spPr>
      </p:pic>
    </p:spTree>
    <p:extLst>
      <p:ext uri="{BB962C8B-B14F-4D97-AF65-F5344CB8AC3E}">
        <p14:creationId xmlns:p14="http://schemas.microsoft.com/office/powerpoint/2010/main" val="2680914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userDrawn="1">
          <p15:clr>
            <a:srgbClr val="FBAE40"/>
          </p15:clr>
        </p15:guide>
        <p15:guide id="4" orient="horz" pos="3024"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2_Title 11 - Need for Speed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pyright">
            <a:extLst>
              <a:ext uri="{FF2B5EF4-FFF2-40B4-BE49-F238E27FC236}">
                <a16:creationId xmlns:a16="http://schemas.microsoft.com/office/drawing/2014/main" id="{C314ADFA-1E10-DC00-222D-6CEF49211013}"/>
              </a:ext>
            </a:extLst>
          </p:cNvPr>
          <p:cNvSpPr txBox="1"/>
          <p:nvPr/>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Adaptiva. All rights reserved.</a:t>
            </a:r>
          </a:p>
        </p:txBody>
      </p:sp>
      <p:sp>
        <p:nvSpPr>
          <p:cNvPr id="5" name="Freeform: Shape 4">
            <a:extLst>
              <a:ext uri="{FF2B5EF4-FFF2-40B4-BE49-F238E27FC236}">
                <a16:creationId xmlns:a16="http://schemas.microsoft.com/office/drawing/2014/main" id="{ED6A9412-663D-ACE3-1868-8A0C3853DA4A}"/>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3" name="Copyright">
            <a:extLst>
              <a:ext uri="{FF2B5EF4-FFF2-40B4-BE49-F238E27FC236}">
                <a16:creationId xmlns:a16="http://schemas.microsoft.com/office/drawing/2014/main" id="{B7C45743-19C7-E44A-E851-EFF9694292F2}"/>
              </a:ext>
            </a:extLst>
          </p:cNvPr>
          <p:cNvSpPr txBox="1"/>
          <p:nvPr userDrawn="1"/>
        </p:nvSpPr>
        <p:spPr>
          <a:xfrm>
            <a:off x="457200" y="6288686"/>
            <a:ext cx="2194560" cy="164592"/>
          </a:xfrm>
          <a:prstGeom prst="rect">
            <a:avLst/>
          </a:prstGeom>
          <a:noFill/>
        </p:spPr>
        <p:txBody>
          <a:bodyPr wrap="square" lIns="0" tIns="0" rIns="0" bIns="0" rtlCol="0">
            <a:noAutofit/>
          </a:bodyPr>
          <a:lstStyle/>
          <a:p>
            <a:pPr algn="l">
              <a:spcAft>
                <a:spcPts val="800"/>
              </a:spcAft>
            </a:pPr>
            <a:r>
              <a:rPr lang="en-US" sz="900">
                <a:solidFill>
                  <a:srgbClr val="EEEEEE"/>
                </a:solidFill>
                <a:latin typeface="Museo Sans 100" panose="02000000000000000000" pitchFamily="50" charset="0"/>
              </a:rPr>
              <a:t>© 2024 Adaptiva. All rights reserved.</a:t>
            </a:r>
          </a:p>
        </p:txBody>
      </p:sp>
      <p:sp>
        <p:nvSpPr>
          <p:cNvPr id="4" name="Freeform: Shape 3">
            <a:extLst>
              <a:ext uri="{FF2B5EF4-FFF2-40B4-BE49-F238E27FC236}">
                <a16:creationId xmlns:a16="http://schemas.microsoft.com/office/drawing/2014/main" id="{5671BF2F-4767-095E-8B02-9C1AD7ACC294}"/>
              </a:ext>
            </a:extLst>
          </p:cNvPr>
          <p:cNvSpPr/>
          <p:nvPr userDrawn="1"/>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Tree>
    <p:extLst>
      <p:ext uri="{BB962C8B-B14F-4D97-AF65-F5344CB8AC3E}">
        <p14:creationId xmlns:p14="http://schemas.microsoft.com/office/powerpoint/2010/main" val="160680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152">
          <p15:clr>
            <a:srgbClr val="FBAE40"/>
          </p15:clr>
        </p15:guide>
        <p15:guide id="4" orient="horz" pos="302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4" name="Freeform: Shape 3">
            <a:extLst>
              <a:ext uri="{FF2B5EF4-FFF2-40B4-BE49-F238E27FC236}">
                <a16:creationId xmlns:a16="http://schemas.microsoft.com/office/drawing/2014/main" id="{C6385BB7-A50A-941C-48CB-14CD806A0182}"/>
              </a:ext>
            </a:extLst>
          </p:cNvPr>
          <p:cNvSpPr/>
          <p:nvPr/>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rgbClr val="0860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5A6BD6C2-5427-145D-874D-9DB84C6E46AF}"/>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20" name="Text Placeholder 19">
            <a:extLst>
              <a:ext uri="{FF2B5EF4-FFF2-40B4-BE49-F238E27FC236}">
                <a16:creationId xmlns:a16="http://schemas.microsoft.com/office/drawing/2014/main" id="{12C1807D-FCFF-25EC-CF76-4229ADE96B1E}"/>
              </a:ext>
            </a:extLst>
          </p:cNvPr>
          <p:cNvSpPr>
            <a:spLocks noGrp="1"/>
          </p:cNvSpPr>
          <p:nvPr>
            <p:ph type="body" sz="quarter" idx="13" hasCustomPrompt="1"/>
          </p:nvPr>
        </p:nvSpPr>
        <p:spPr>
          <a:xfrm>
            <a:off x="576499" y="1902560"/>
            <a:ext cx="1260629" cy="718091"/>
          </a:xfrm>
        </p:spPr>
        <p:txBody>
          <a:bodyPr anchor="ctr" anchorCtr="0"/>
          <a:lstStyle>
            <a:lvl1pPr>
              <a:defRPr sz="1600">
                <a:solidFill>
                  <a:schemeClr val="bg1"/>
                </a:solidFill>
                <a:latin typeface="+mn-lt"/>
              </a:defRPr>
            </a:lvl1pPr>
            <a:lvl2pPr>
              <a:defRPr sz="1600">
                <a:solidFill>
                  <a:schemeClr val="bg1"/>
                </a:solidFill>
                <a:latin typeface="+mn-lt"/>
              </a:defRPr>
            </a:lvl2pPr>
            <a:lvl3pPr>
              <a:defRPr sz="1600">
                <a:solidFill>
                  <a:schemeClr val="bg1"/>
                </a:solidFill>
                <a:latin typeface="+mn-lt"/>
              </a:defRPr>
            </a:lvl3pPr>
            <a:lvl4pPr>
              <a:defRPr sz="1600">
                <a:solidFill>
                  <a:schemeClr val="bg1"/>
                </a:solidFill>
                <a:latin typeface="+mn-lt"/>
              </a:defRPr>
            </a:lvl4pPr>
            <a:lvl5pPr>
              <a:defRPr sz="1600">
                <a:solidFill>
                  <a:schemeClr val="bg1"/>
                </a:solidFill>
                <a:latin typeface="+mn-lt"/>
              </a:defRPr>
            </a:lvl5pPr>
          </a:lstStyle>
          <a:p>
            <a:pPr lvl="0"/>
            <a:r>
              <a:rPr lang="en-US" dirty="0"/>
              <a:t>[Date]</a:t>
            </a:r>
          </a:p>
        </p:txBody>
      </p:sp>
      <p:sp>
        <p:nvSpPr>
          <p:cNvPr id="21" name="Text Placeholder 19">
            <a:extLst>
              <a:ext uri="{FF2B5EF4-FFF2-40B4-BE49-F238E27FC236}">
                <a16:creationId xmlns:a16="http://schemas.microsoft.com/office/drawing/2014/main" id="{C26C7475-28BA-2CE2-2B40-66420D80AA85}"/>
              </a:ext>
            </a:extLst>
          </p:cNvPr>
          <p:cNvSpPr>
            <a:spLocks noGrp="1"/>
          </p:cNvSpPr>
          <p:nvPr>
            <p:ph type="body" sz="quarter" idx="14" hasCustomPrompt="1"/>
          </p:nvPr>
        </p:nvSpPr>
        <p:spPr>
          <a:xfrm>
            <a:off x="2659823" y="1902560"/>
            <a:ext cx="7558833" cy="718091"/>
          </a:xfrm>
        </p:spPr>
        <p:txBody>
          <a:bodyPr anchor="ctr" anchorCtr="0"/>
          <a:lstStyle>
            <a:lvl1pPr>
              <a:defRPr sz="2400">
                <a:solidFill>
                  <a:schemeClr val="tx2"/>
                </a:solidFill>
                <a:latin typeface="+mj-lt"/>
              </a:defRPr>
            </a:lvl1pPr>
            <a:lvl2pPr>
              <a:defRPr sz="1600">
                <a:solidFill>
                  <a:schemeClr val="bg1"/>
                </a:solidFill>
                <a:latin typeface="+mn-lt"/>
              </a:defRPr>
            </a:lvl2pPr>
            <a:lvl3pPr>
              <a:defRPr sz="1600">
                <a:solidFill>
                  <a:schemeClr val="bg1"/>
                </a:solidFill>
                <a:latin typeface="+mn-lt"/>
              </a:defRPr>
            </a:lvl3pPr>
            <a:lvl4pPr>
              <a:defRPr sz="1600">
                <a:solidFill>
                  <a:schemeClr val="bg1"/>
                </a:solidFill>
                <a:latin typeface="+mn-lt"/>
              </a:defRPr>
            </a:lvl4pPr>
            <a:lvl5pPr>
              <a:defRPr sz="1600">
                <a:solidFill>
                  <a:schemeClr val="bg1"/>
                </a:solidFill>
                <a:latin typeface="+mn-lt"/>
              </a:defRPr>
            </a:lvl5pPr>
          </a:lstStyle>
          <a:p>
            <a:pPr lvl="0"/>
            <a:r>
              <a:rPr lang="en-US" dirty="0"/>
              <a:t>[Timeline Event #1]</a:t>
            </a:r>
          </a:p>
        </p:txBody>
      </p:sp>
      <p:sp>
        <p:nvSpPr>
          <p:cNvPr id="24" name="Text Placeholder 19">
            <a:extLst>
              <a:ext uri="{FF2B5EF4-FFF2-40B4-BE49-F238E27FC236}">
                <a16:creationId xmlns:a16="http://schemas.microsoft.com/office/drawing/2014/main" id="{A34B478E-2418-4D41-038F-CDDE1E367871}"/>
              </a:ext>
            </a:extLst>
          </p:cNvPr>
          <p:cNvSpPr>
            <a:spLocks noGrp="1"/>
          </p:cNvSpPr>
          <p:nvPr>
            <p:ph type="body" sz="quarter" idx="15" hasCustomPrompt="1"/>
          </p:nvPr>
        </p:nvSpPr>
        <p:spPr>
          <a:xfrm>
            <a:off x="576499" y="2942098"/>
            <a:ext cx="1260629" cy="718091"/>
          </a:xfrm>
        </p:spPr>
        <p:txBody>
          <a:bodyPr anchor="ctr" anchorCtr="0"/>
          <a:lstStyle>
            <a:lvl1pPr>
              <a:defRPr sz="1600">
                <a:solidFill>
                  <a:schemeClr val="bg1"/>
                </a:solidFill>
                <a:latin typeface="+mn-lt"/>
              </a:defRPr>
            </a:lvl1pPr>
            <a:lvl2pPr>
              <a:defRPr sz="1600">
                <a:solidFill>
                  <a:schemeClr val="bg1"/>
                </a:solidFill>
                <a:latin typeface="+mn-lt"/>
              </a:defRPr>
            </a:lvl2pPr>
            <a:lvl3pPr>
              <a:defRPr sz="1600">
                <a:solidFill>
                  <a:schemeClr val="bg1"/>
                </a:solidFill>
                <a:latin typeface="+mn-lt"/>
              </a:defRPr>
            </a:lvl3pPr>
            <a:lvl4pPr>
              <a:defRPr sz="1600">
                <a:solidFill>
                  <a:schemeClr val="bg1"/>
                </a:solidFill>
                <a:latin typeface="+mn-lt"/>
              </a:defRPr>
            </a:lvl4pPr>
            <a:lvl5pPr>
              <a:defRPr sz="1600">
                <a:solidFill>
                  <a:schemeClr val="bg1"/>
                </a:solidFill>
                <a:latin typeface="+mn-lt"/>
              </a:defRPr>
            </a:lvl5pPr>
          </a:lstStyle>
          <a:p>
            <a:pPr lvl="0"/>
            <a:r>
              <a:rPr lang="en-US" dirty="0"/>
              <a:t>[Date]</a:t>
            </a:r>
          </a:p>
        </p:txBody>
      </p:sp>
      <p:sp>
        <p:nvSpPr>
          <p:cNvPr id="25" name="Text Placeholder 19">
            <a:extLst>
              <a:ext uri="{FF2B5EF4-FFF2-40B4-BE49-F238E27FC236}">
                <a16:creationId xmlns:a16="http://schemas.microsoft.com/office/drawing/2014/main" id="{36589C28-CA86-1CB2-9154-3F36DFD955D5}"/>
              </a:ext>
            </a:extLst>
          </p:cNvPr>
          <p:cNvSpPr>
            <a:spLocks noGrp="1"/>
          </p:cNvSpPr>
          <p:nvPr>
            <p:ph type="body" sz="quarter" idx="16" hasCustomPrompt="1"/>
          </p:nvPr>
        </p:nvSpPr>
        <p:spPr>
          <a:xfrm>
            <a:off x="2659823" y="2942098"/>
            <a:ext cx="7558833" cy="718091"/>
          </a:xfrm>
        </p:spPr>
        <p:txBody>
          <a:bodyPr anchor="ctr" anchorCtr="0"/>
          <a:lstStyle>
            <a:lvl1pPr>
              <a:defRPr sz="2400">
                <a:solidFill>
                  <a:schemeClr val="tx2"/>
                </a:solidFill>
                <a:latin typeface="+mj-lt"/>
              </a:defRPr>
            </a:lvl1pPr>
            <a:lvl2pPr>
              <a:defRPr sz="1600">
                <a:solidFill>
                  <a:schemeClr val="bg1"/>
                </a:solidFill>
                <a:latin typeface="+mn-lt"/>
              </a:defRPr>
            </a:lvl2pPr>
            <a:lvl3pPr>
              <a:defRPr sz="1600">
                <a:solidFill>
                  <a:schemeClr val="bg1"/>
                </a:solidFill>
                <a:latin typeface="+mn-lt"/>
              </a:defRPr>
            </a:lvl3pPr>
            <a:lvl4pPr>
              <a:defRPr sz="1600">
                <a:solidFill>
                  <a:schemeClr val="bg1"/>
                </a:solidFill>
                <a:latin typeface="+mn-lt"/>
              </a:defRPr>
            </a:lvl4pPr>
            <a:lvl5pPr>
              <a:defRPr sz="1600">
                <a:solidFill>
                  <a:schemeClr val="bg1"/>
                </a:solidFill>
                <a:latin typeface="+mn-lt"/>
              </a:defRPr>
            </a:lvl5pPr>
          </a:lstStyle>
          <a:p>
            <a:pPr lvl="0"/>
            <a:r>
              <a:rPr lang="en-US" dirty="0"/>
              <a:t>[Timeline Event #2]</a:t>
            </a:r>
          </a:p>
        </p:txBody>
      </p:sp>
      <p:sp>
        <p:nvSpPr>
          <p:cNvPr id="26" name="Text Placeholder 19">
            <a:extLst>
              <a:ext uri="{FF2B5EF4-FFF2-40B4-BE49-F238E27FC236}">
                <a16:creationId xmlns:a16="http://schemas.microsoft.com/office/drawing/2014/main" id="{6D2BCF2B-A911-344E-D7F8-EE070BC2A096}"/>
              </a:ext>
            </a:extLst>
          </p:cNvPr>
          <p:cNvSpPr>
            <a:spLocks noGrp="1"/>
          </p:cNvSpPr>
          <p:nvPr>
            <p:ph type="body" sz="quarter" idx="17" hasCustomPrompt="1"/>
          </p:nvPr>
        </p:nvSpPr>
        <p:spPr>
          <a:xfrm>
            <a:off x="576499" y="3981089"/>
            <a:ext cx="1260629" cy="718091"/>
          </a:xfrm>
        </p:spPr>
        <p:txBody>
          <a:bodyPr anchor="ctr" anchorCtr="0"/>
          <a:lstStyle>
            <a:lvl1pPr>
              <a:defRPr sz="1600">
                <a:solidFill>
                  <a:schemeClr val="bg1"/>
                </a:solidFill>
                <a:latin typeface="+mn-lt"/>
              </a:defRPr>
            </a:lvl1pPr>
            <a:lvl2pPr>
              <a:defRPr sz="1600">
                <a:solidFill>
                  <a:schemeClr val="bg1"/>
                </a:solidFill>
                <a:latin typeface="+mn-lt"/>
              </a:defRPr>
            </a:lvl2pPr>
            <a:lvl3pPr>
              <a:defRPr sz="1600">
                <a:solidFill>
                  <a:schemeClr val="bg1"/>
                </a:solidFill>
                <a:latin typeface="+mn-lt"/>
              </a:defRPr>
            </a:lvl3pPr>
            <a:lvl4pPr>
              <a:defRPr sz="1600">
                <a:solidFill>
                  <a:schemeClr val="bg1"/>
                </a:solidFill>
                <a:latin typeface="+mn-lt"/>
              </a:defRPr>
            </a:lvl4pPr>
            <a:lvl5pPr>
              <a:defRPr sz="1600">
                <a:solidFill>
                  <a:schemeClr val="bg1"/>
                </a:solidFill>
                <a:latin typeface="+mn-lt"/>
              </a:defRPr>
            </a:lvl5pPr>
          </a:lstStyle>
          <a:p>
            <a:pPr lvl="0"/>
            <a:r>
              <a:rPr lang="en-US" dirty="0"/>
              <a:t>[Date]</a:t>
            </a:r>
          </a:p>
        </p:txBody>
      </p:sp>
      <p:sp>
        <p:nvSpPr>
          <p:cNvPr id="27" name="Text Placeholder 19">
            <a:extLst>
              <a:ext uri="{FF2B5EF4-FFF2-40B4-BE49-F238E27FC236}">
                <a16:creationId xmlns:a16="http://schemas.microsoft.com/office/drawing/2014/main" id="{DC6C0DD9-87ED-F571-8149-FCB49AEAEE05}"/>
              </a:ext>
            </a:extLst>
          </p:cNvPr>
          <p:cNvSpPr>
            <a:spLocks noGrp="1"/>
          </p:cNvSpPr>
          <p:nvPr>
            <p:ph type="body" sz="quarter" idx="18" hasCustomPrompt="1"/>
          </p:nvPr>
        </p:nvSpPr>
        <p:spPr>
          <a:xfrm>
            <a:off x="2659823" y="3981089"/>
            <a:ext cx="7558833" cy="718091"/>
          </a:xfrm>
        </p:spPr>
        <p:txBody>
          <a:bodyPr anchor="ctr" anchorCtr="0"/>
          <a:lstStyle>
            <a:lvl1pPr>
              <a:defRPr sz="2400">
                <a:solidFill>
                  <a:schemeClr val="tx2"/>
                </a:solidFill>
                <a:latin typeface="+mj-lt"/>
              </a:defRPr>
            </a:lvl1pPr>
            <a:lvl2pPr>
              <a:defRPr sz="1600">
                <a:solidFill>
                  <a:schemeClr val="bg1"/>
                </a:solidFill>
                <a:latin typeface="+mn-lt"/>
              </a:defRPr>
            </a:lvl2pPr>
            <a:lvl3pPr>
              <a:defRPr sz="1600">
                <a:solidFill>
                  <a:schemeClr val="bg1"/>
                </a:solidFill>
                <a:latin typeface="+mn-lt"/>
              </a:defRPr>
            </a:lvl3pPr>
            <a:lvl4pPr>
              <a:defRPr sz="1600">
                <a:solidFill>
                  <a:schemeClr val="bg1"/>
                </a:solidFill>
                <a:latin typeface="+mn-lt"/>
              </a:defRPr>
            </a:lvl4pPr>
            <a:lvl5pPr>
              <a:defRPr sz="1600">
                <a:solidFill>
                  <a:schemeClr val="bg1"/>
                </a:solidFill>
                <a:latin typeface="+mn-lt"/>
              </a:defRPr>
            </a:lvl5pPr>
          </a:lstStyle>
          <a:p>
            <a:pPr lvl="0"/>
            <a:r>
              <a:rPr lang="en-US" dirty="0"/>
              <a:t>[Timeline Event #3]</a:t>
            </a:r>
          </a:p>
        </p:txBody>
      </p:sp>
      <p:sp>
        <p:nvSpPr>
          <p:cNvPr id="28" name="Text Placeholder 19">
            <a:extLst>
              <a:ext uri="{FF2B5EF4-FFF2-40B4-BE49-F238E27FC236}">
                <a16:creationId xmlns:a16="http://schemas.microsoft.com/office/drawing/2014/main" id="{8E533E87-E7E4-AF9A-5825-3712B71CA582}"/>
              </a:ext>
            </a:extLst>
          </p:cNvPr>
          <p:cNvSpPr>
            <a:spLocks noGrp="1"/>
          </p:cNvSpPr>
          <p:nvPr>
            <p:ph type="body" sz="quarter" idx="19" hasCustomPrompt="1"/>
          </p:nvPr>
        </p:nvSpPr>
        <p:spPr>
          <a:xfrm>
            <a:off x="576499" y="5001514"/>
            <a:ext cx="1260629" cy="718091"/>
          </a:xfrm>
        </p:spPr>
        <p:txBody>
          <a:bodyPr anchor="ctr" anchorCtr="0"/>
          <a:lstStyle>
            <a:lvl1pPr>
              <a:defRPr sz="1600">
                <a:solidFill>
                  <a:schemeClr val="bg1"/>
                </a:solidFill>
                <a:latin typeface="+mn-lt"/>
              </a:defRPr>
            </a:lvl1pPr>
            <a:lvl2pPr>
              <a:defRPr sz="1600">
                <a:solidFill>
                  <a:schemeClr val="bg1"/>
                </a:solidFill>
                <a:latin typeface="+mn-lt"/>
              </a:defRPr>
            </a:lvl2pPr>
            <a:lvl3pPr>
              <a:defRPr sz="1600">
                <a:solidFill>
                  <a:schemeClr val="bg1"/>
                </a:solidFill>
                <a:latin typeface="+mn-lt"/>
              </a:defRPr>
            </a:lvl3pPr>
            <a:lvl4pPr>
              <a:defRPr sz="1600">
                <a:solidFill>
                  <a:schemeClr val="bg1"/>
                </a:solidFill>
                <a:latin typeface="+mn-lt"/>
              </a:defRPr>
            </a:lvl4pPr>
            <a:lvl5pPr>
              <a:defRPr sz="1600">
                <a:solidFill>
                  <a:schemeClr val="bg1"/>
                </a:solidFill>
                <a:latin typeface="+mn-lt"/>
              </a:defRPr>
            </a:lvl5pPr>
          </a:lstStyle>
          <a:p>
            <a:pPr lvl="0"/>
            <a:r>
              <a:rPr lang="en-US" dirty="0"/>
              <a:t>[Date]</a:t>
            </a:r>
          </a:p>
        </p:txBody>
      </p:sp>
      <p:sp>
        <p:nvSpPr>
          <p:cNvPr id="29" name="Text Placeholder 19">
            <a:extLst>
              <a:ext uri="{FF2B5EF4-FFF2-40B4-BE49-F238E27FC236}">
                <a16:creationId xmlns:a16="http://schemas.microsoft.com/office/drawing/2014/main" id="{414D1DC2-A349-B392-3D6F-94297F7E1ECE}"/>
              </a:ext>
            </a:extLst>
          </p:cNvPr>
          <p:cNvSpPr>
            <a:spLocks noGrp="1"/>
          </p:cNvSpPr>
          <p:nvPr>
            <p:ph type="body" sz="quarter" idx="20" hasCustomPrompt="1"/>
          </p:nvPr>
        </p:nvSpPr>
        <p:spPr>
          <a:xfrm>
            <a:off x="2659823" y="5001514"/>
            <a:ext cx="7558833" cy="718091"/>
          </a:xfrm>
        </p:spPr>
        <p:txBody>
          <a:bodyPr anchor="ctr" anchorCtr="0"/>
          <a:lstStyle>
            <a:lvl1pPr>
              <a:defRPr sz="2400">
                <a:solidFill>
                  <a:schemeClr val="tx2"/>
                </a:solidFill>
                <a:latin typeface="+mj-lt"/>
              </a:defRPr>
            </a:lvl1pPr>
            <a:lvl2pPr>
              <a:defRPr sz="1600">
                <a:solidFill>
                  <a:schemeClr val="bg1"/>
                </a:solidFill>
                <a:latin typeface="+mn-lt"/>
              </a:defRPr>
            </a:lvl2pPr>
            <a:lvl3pPr>
              <a:defRPr sz="1600">
                <a:solidFill>
                  <a:schemeClr val="bg1"/>
                </a:solidFill>
                <a:latin typeface="+mn-lt"/>
              </a:defRPr>
            </a:lvl3pPr>
            <a:lvl4pPr>
              <a:defRPr sz="1600">
                <a:solidFill>
                  <a:schemeClr val="bg1"/>
                </a:solidFill>
                <a:latin typeface="+mn-lt"/>
              </a:defRPr>
            </a:lvl4pPr>
            <a:lvl5pPr>
              <a:defRPr sz="1600">
                <a:solidFill>
                  <a:schemeClr val="bg1"/>
                </a:solidFill>
                <a:latin typeface="+mn-lt"/>
              </a:defRPr>
            </a:lvl5pPr>
          </a:lstStyle>
          <a:p>
            <a:pPr lvl="0"/>
            <a:r>
              <a:rPr lang="en-US" dirty="0"/>
              <a:t>[Timeline Event #4]</a:t>
            </a:r>
          </a:p>
        </p:txBody>
      </p:sp>
      <p:sp>
        <p:nvSpPr>
          <p:cNvPr id="12" name="Title 1">
            <a:extLst>
              <a:ext uri="{FF2B5EF4-FFF2-40B4-BE49-F238E27FC236}">
                <a16:creationId xmlns:a16="http://schemas.microsoft.com/office/drawing/2014/main" id="{E83221B1-74D1-7ADD-54FE-C9A811ABC9EB}"/>
              </a:ext>
            </a:extLst>
          </p:cNvPr>
          <p:cNvSpPr>
            <a:spLocks noGrp="1"/>
          </p:cNvSpPr>
          <p:nvPr>
            <p:ph type="title" hasCustomPrompt="1"/>
          </p:nvPr>
        </p:nvSpPr>
        <p:spPr>
          <a:xfrm>
            <a:off x="457200" y="353426"/>
            <a:ext cx="8382000" cy="768485"/>
          </a:xfrm>
        </p:spPr>
        <p:txBody>
          <a:bodyPr anchor="ctr" anchorCtr="0"/>
          <a:lstStyle>
            <a:lvl1pPr>
              <a:defRPr/>
            </a:lvl1pPr>
          </a:lstStyle>
          <a:p>
            <a:r>
              <a:rPr lang="en-US" dirty="0"/>
              <a:t>Click to edit </a:t>
            </a:r>
            <a:br>
              <a:rPr lang="en-US" dirty="0"/>
            </a:br>
            <a:r>
              <a:rPr lang="en-US" dirty="0"/>
              <a:t>Master title style</a:t>
            </a:r>
          </a:p>
        </p:txBody>
      </p:sp>
      <p:sp>
        <p:nvSpPr>
          <p:cNvPr id="13" name="Rectangle 12">
            <a:extLst>
              <a:ext uri="{FF2B5EF4-FFF2-40B4-BE49-F238E27FC236}">
                <a16:creationId xmlns:a16="http://schemas.microsoft.com/office/drawing/2014/main" id="{007507EB-5856-CBB2-2DDD-D7FE554E2E69}"/>
              </a:ext>
            </a:extLst>
          </p:cNvPr>
          <p:cNvSpPr/>
          <p:nvPr userDrawn="1"/>
        </p:nvSpPr>
        <p:spPr>
          <a:xfrm>
            <a:off x="-35741" y="345230"/>
            <a:ext cx="150268" cy="815432"/>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411333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432">
          <p15:clr>
            <a:srgbClr val="FBAE40"/>
          </p15:clr>
        </p15:guide>
        <p15:guide id="5" orient="horz" pos="1296">
          <p15:clr>
            <a:srgbClr val="FBAE40"/>
          </p15:clr>
        </p15:guide>
        <p15:guide id="6" orient="horz" pos="374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2_Dark-Light">
    <p:bg>
      <p:bgPr>
        <a:solidFill>
          <a:srgbClr val="0860B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FF5E1C-62EC-2AE4-78CB-EDC9199C8540}"/>
              </a:ext>
            </a:extLst>
          </p:cNvPr>
          <p:cNvSpPr/>
          <p:nvPr/>
        </p:nvSpPr>
        <p:spPr>
          <a:xfrm>
            <a:off x="5029200" y="0"/>
            <a:ext cx="716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6" name="Slide Number Placeholder 5">
            <a:extLst>
              <a:ext uri="{FF2B5EF4-FFF2-40B4-BE49-F238E27FC236}">
                <a16:creationId xmlns:a16="http://schemas.microsoft.com/office/drawing/2014/main" id="{4D144C36-C68F-FD43-FB16-A8D1A7DF07F3}"/>
              </a:ext>
            </a:extLst>
          </p:cNvPr>
          <p:cNvSpPr>
            <a:spLocks noGrp="1"/>
          </p:cNvSpPr>
          <p:nvPr>
            <p:ph type="sldNum" sz="quarter" idx="12"/>
          </p:nvPr>
        </p:nvSpPr>
        <p:spPr/>
        <p:txBody>
          <a:bodyPr/>
          <a:lstStyle>
            <a:lvl1pPr>
              <a:defRPr>
                <a:solidFill>
                  <a:srgbClr val="202020"/>
                </a:solidFill>
              </a:defRPr>
            </a:lvl1pPr>
          </a:lstStyle>
          <a:p>
            <a:fld id="{0885F5B2-48F7-4F18-A961-C29AAE44EB58}" type="slidenum">
              <a:rPr lang="en-US" smtClean="0"/>
              <a:pPr/>
              <a:t>‹#›</a:t>
            </a:fld>
            <a:endParaRPr lang="en-US"/>
          </a:p>
        </p:txBody>
      </p:sp>
      <p:sp>
        <p:nvSpPr>
          <p:cNvPr id="3" name="Content Placeholder 2">
            <a:extLst>
              <a:ext uri="{FF2B5EF4-FFF2-40B4-BE49-F238E27FC236}">
                <a16:creationId xmlns:a16="http://schemas.microsoft.com/office/drawing/2014/main" id="{16740022-8C04-0485-6253-5ADE6BE18DD9}"/>
              </a:ext>
            </a:extLst>
          </p:cNvPr>
          <p:cNvSpPr>
            <a:spLocks noGrp="1"/>
          </p:cNvSpPr>
          <p:nvPr>
            <p:ph idx="1"/>
          </p:nvPr>
        </p:nvSpPr>
        <p:spPr>
          <a:xfrm>
            <a:off x="453786" y="2057400"/>
            <a:ext cx="4340087" cy="3505200"/>
          </a:xfrm>
        </p:spPr>
        <p:txBody>
          <a:bodyPr/>
          <a:lstStyle>
            <a:lvl1pPr>
              <a:defRPr>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D2EE5E15-8099-4B0C-1D9D-AD34BF2862E4}"/>
              </a:ext>
            </a:extLst>
          </p:cNvPr>
          <p:cNvSpPr/>
          <p:nvPr userDrawn="1"/>
        </p:nvSpPr>
        <p:spPr>
          <a:xfrm>
            <a:off x="5029200" y="8505"/>
            <a:ext cx="7162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6" name="Title 1">
            <a:extLst>
              <a:ext uri="{FF2B5EF4-FFF2-40B4-BE49-F238E27FC236}">
                <a16:creationId xmlns:a16="http://schemas.microsoft.com/office/drawing/2014/main" id="{E287E6AB-EDC5-0AE9-23C5-F7FB5C211D68}"/>
              </a:ext>
            </a:extLst>
          </p:cNvPr>
          <p:cNvSpPr>
            <a:spLocks noGrp="1"/>
          </p:cNvSpPr>
          <p:nvPr>
            <p:ph type="title" hasCustomPrompt="1"/>
          </p:nvPr>
        </p:nvSpPr>
        <p:spPr>
          <a:xfrm>
            <a:off x="457200" y="353426"/>
            <a:ext cx="4336673" cy="768485"/>
          </a:xfrm>
        </p:spPr>
        <p:txBody>
          <a:bodyPr anchor="ctr" anchorCtr="0"/>
          <a:lstStyle>
            <a:lvl1pPr>
              <a:defRPr>
                <a:solidFill>
                  <a:schemeClr val="bg1"/>
                </a:solidFill>
              </a:defRPr>
            </a:lvl1pPr>
          </a:lstStyle>
          <a:p>
            <a:r>
              <a:rPr lang="en-US" dirty="0"/>
              <a:t>Click to edit </a:t>
            </a:r>
            <a:br>
              <a:rPr lang="en-US" dirty="0"/>
            </a:br>
            <a:r>
              <a:rPr lang="en-US" dirty="0"/>
              <a:t>Master title style</a:t>
            </a:r>
          </a:p>
        </p:txBody>
      </p:sp>
      <p:sp>
        <p:nvSpPr>
          <p:cNvPr id="17" name="Rectangle 16">
            <a:extLst>
              <a:ext uri="{FF2B5EF4-FFF2-40B4-BE49-F238E27FC236}">
                <a16:creationId xmlns:a16="http://schemas.microsoft.com/office/drawing/2014/main" id="{2E6D39C7-E505-274B-2235-B23033B81220}"/>
              </a:ext>
            </a:extLst>
          </p:cNvPr>
          <p:cNvSpPr/>
          <p:nvPr userDrawn="1"/>
        </p:nvSpPr>
        <p:spPr>
          <a:xfrm>
            <a:off x="-35741" y="345230"/>
            <a:ext cx="150268" cy="815432"/>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18" name="TextBox 17">
            <a:extLst>
              <a:ext uri="{FF2B5EF4-FFF2-40B4-BE49-F238E27FC236}">
                <a16:creationId xmlns:a16="http://schemas.microsoft.com/office/drawing/2014/main" id="{4DFE7C25-A96E-3055-996C-7921ED179BAD}"/>
              </a:ext>
            </a:extLst>
          </p:cNvPr>
          <p:cNvSpPr txBox="1"/>
          <p:nvPr userDrawn="1"/>
        </p:nvSpPr>
        <p:spPr>
          <a:xfrm>
            <a:off x="1737360" y="6495887"/>
            <a:ext cx="2194560" cy="365760"/>
          </a:xfrm>
          <a:prstGeom prst="rect">
            <a:avLst/>
          </a:prstGeom>
          <a:noFill/>
        </p:spPr>
        <p:txBody>
          <a:bodyPr wrap="square" lIns="0" tIns="0" rIns="0" bIns="0" rtlCol="0">
            <a:noAutofit/>
          </a:bodyPr>
          <a:lstStyle/>
          <a:p>
            <a:pPr algn="l">
              <a:spcAft>
                <a:spcPts val="800"/>
              </a:spcAft>
            </a:pPr>
            <a:r>
              <a:rPr lang="en-US" sz="900" dirty="0">
                <a:solidFill>
                  <a:schemeClr val="bg1"/>
                </a:solidFill>
                <a:latin typeface="Museo Sans 100" panose="02000000000000000000" pitchFamily="50" charset="0"/>
              </a:rPr>
              <a:t>© 2024 </a:t>
            </a:r>
            <a:r>
              <a:rPr lang="en-US" sz="900" dirty="0" err="1">
                <a:solidFill>
                  <a:schemeClr val="bg1"/>
                </a:solidFill>
                <a:latin typeface="Museo Sans 100" panose="02000000000000000000" pitchFamily="50" charset="0"/>
              </a:rPr>
              <a:t>Adaptiva</a:t>
            </a:r>
            <a:r>
              <a:rPr lang="en-US" sz="900" dirty="0">
                <a:solidFill>
                  <a:schemeClr val="bg1"/>
                </a:solidFill>
                <a:latin typeface="Museo Sans 100" panose="02000000000000000000" pitchFamily="50" charset="0"/>
              </a:rPr>
              <a:t>. All rights reserved.</a:t>
            </a:r>
          </a:p>
        </p:txBody>
      </p:sp>
      <p:pic>
        <p:nvPicPr>
          <p:cNvPr id="19" name="Graphic 18">
            <a:extLst>
              <a:ext uri="{FF2B5EF4-FFF2-40B4-BE49-F238E27FC236}">
                <a16:creationId xmlns:a16="http://schemas.microsoft.com/office/drawing/2014/main" id="{5937CD91-7BE5-8DE2-968E-59AA031E68F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87" y="6416184"/>
            <a:ext cx="1069848" cy="238698"/>
          </a:xfrm>
          <a:prstGeom prst="rect">
            <a:avLst/>
          </a:prstGeom>
        </p:spPr>
      </p:pic>
      <p:sp>
        <p:nvSpPr>
          <p:cNvPr id="20" name="Freeform: Shape 19">
            <a:extLst>
              <a:ext uri="{FF2B5EF4-FFF2-40B4-BE49-F238E27FC236}">
                <a16:creationId xmlns:a16="http://schemas.microsoft.com/office/drawing/2014/main" id="{39205A8D-EDB6-7F45-F00B-AF8FFD3264EF}"/>
              </a:ext>
            </a:extLst>
          </p:cNvPr>
          <p:cNvSpPr/>
          <p:nvPr userDrawn="1"/>
        </p:nvSpPr>
        <p:spPr>
          <a:xfrm>
            <a:off x="-48128" y="6759143"/>
            <a:ext cx="9203246" cy="214724"/>
          </a:xfrm>
          <a:custGeom>
            <a:avLst/>
            <a:gdLst>
              <a:gd name="connsiteX0" fmla="*/ 8996542 w 9203246"/>
              <a:gd name="connsiteY0" fmla="*/ 0 h 214724"/>
              <a:gd name="connsiteX1" fmla="*/ 9203246 w 9203246"/>
              <a:gd name="connsiteY1" fmla="*/ 204364 h 214724"/>
              <a:gd name="connsiteX2" fmla="*/ 0 w 9203246"/>
              <a:gd name="connsiteY2" fmla="*/ 214724 h 214724"/>
              <a:gd name="connsiteX3" fmla="*/ 0 w 9203246"/>
              <a:gd name="connsiteY3" fmla="*/ 5258 h 214724"/>
            </a:gdLst>
            <a:ahLst/>
            <a:cxnLst>
              <a:cxn ang="0">
                <a:pos x="connsiteX0" y="connsiteY0"/>
              </a:cxn>
              <a:cxn ang="0">
                <a:pos x="connsiteX1" y="connsiteY1"/>
              </a:cxn>
              <a:cxn ang="0">
                <a:pos x="connsiteX2" y="connsiteY2"/>
              </a:cxn>
              <a:cxn ang="0">
                <a:pos x="connsiteX3" y="connsiteY3"/>
              </a:cxn>
            </a:cxnLst>
            <a:rect l="l" t="t" r="r" b="b"/>
            <a:pathLst>
              <a:path w="9203246" h="214724">
                <a:moveTo>
                  <a:pt x="8996542" y="0"/>
                </a:moveTo>
                <a:lnTo>
                  <a:pt x="9203246" y="204364"/>
                </a:lnTo>
                <a:lnTo>
                  <a:pt x="0" y="214724"/>
                </a:lnTo>
                <a:lnTo>
                  <a:pt x="0" y="525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9" name="Freeform: Shape 8">
            <a:extLst>
              <a:ext uri="{FF2B5EF4-FFF2-40B4-BE49-F238E27FC236}">
                <a16:creationId xmlns:a16="http://schemas.microsoft.com/office/drawing/2014/main" id="{AAF5C1A4-69F1-DA86-BB06-DEDFAA671BFB}"/>
              </a:ext>
            </a:extLst>
          </p:cNvPr>
          <p:cNvSpPr/>
          <p:nvPr/>
        </p:nvSpPr>
        <p:spPr>
          <a:xfrm>
            <a:off x="9024292" y="6759143"/>
            <a:ext cx="3344822" cy="215167"/>
          </a:xfrm>
          <a:custGeom>
            <a:avLst/>
            <a:gdLst>
              <a:gd name="connsiteX0" fmla="*/ 0 w 3344822"/>
              <a:gd name="connsiteY0" fmla="*/ 0 h 215167"/>
              <a:gd name="connsiteX1" fmla="*/ 3344822 w 3344822"/>
              <a:gd name="connsiteY1" fmla="*/ 0 h 215167"/>
              <a:gd name="connsiteX2" fmla="*/ 3344822 w 3344822"/>
              <a:gd name="connsiteY2" fmla="*/ 215167 h 215167"/>
              <a:gd name="connsiteX3" fmla="*/ 215167 w 3344822"/>
              <a:gd name="connsiteY3" fmla="*/ 215167 h 215167"/>
            </a:gdLst>
            <a:ahLst/>
            <a:cxnLst>
              <a:cxn ang="0">
                <a:pos x="connsiteX0" y="connsiteY0"/>
              </a:cxn>
              <a:cxn ang="0">
                <a:pos x="connsiteX1" y="connsiteY1"/>
              </a:cxn>
              <a:cxn ang="0">
                <a:pos x="connsiteX2" y="connsiteY2"/>
              </a:cxn>
              <a:cxn ang="0">
                <a:pos x="connsiteX3" y="connsiteY3"/>
              </a:cxn>
            </a:cxnLst>
            <a:rect l="l" t="t" r="r" b="b"/>
            <a:pathLst>
              <a:path w="3344822" h="215167">
                <a:moveTo>
                  <a:pt x="0" y="0"/>
                </a:moveTo>
                <a:lnTo>
                  <a:pt x="3344822" y="0"/>
                </a:lnTo>
                <a:lnTo>
                  <a:pt x="3344822" y="215167"/>
                </a:lnTo>
                <a:lnTo>
                  <a:pt x="215167" y="215167"/>
                </a:lnTo>
                <a:close/>
              </a:path>
            </a:pathLst>
          </a:cu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21" name="Content Placeholder 12">
            <a:extLst>
              <a:ext uri="{FF2B5EF4-FFF2-40B4-BE49-F238E27FC236}">
                <a16:creationId xmlns:a16="http://schemas.microsoft.com/office/drawing/2014/main" id="{96BE53E4-467A-1D09-4CBD-8494CE5DD7E1}"/>
              </a:ext>
            </a:extLst>
          </p:cNvPr>
          <p:cNvSpPr>
            <a:spLocks noGrp="1"/>
          </p:cNvSpPr>
          <p:nvPr>
            <p:ph idx="15"/>
          </p:nvPr>
        </p:nvSpPr>
        <p:spPr>
          <a:xfrm>
            <a:off x="5257800" y="365760"/>
            <a:ext cx="6477000" cy="4914900"/>
          </a:xfrm>
        </p:spPr>
        <p:txBody>
          <a:bodyPr/>
          <a:lstStyle/>
          <a:p>
            <a:endParaRPr lang="en-US" dirty="0"/>
          </a:p>
        </p:txBody>
      </p:sp>
    </p:spTree>
    <p:extLst>
      <p:ext uri="{BB962C8B-B14F-4D97-AF65-F5344CB8AC3E}">
        <p14:creationId xmlns:p14="http://schemas.microsoft.com/office/powerpoint/2010/main" val="181753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432">
          <p15:clr>
            <a:srgbClr val="FBAE40"/>
          </p15:clr>
        </p15:guide>
        <p15:guide id="6" orient="horz" pos="1296">
          <p15:clr>
            <a:srgbClr val="FBAE40"/>
          </p15:clr>
        </p15:guide>
        <p15:guide id="7" orient="horz" pos="3744">
          <p15:clr>
            <a:srgbClr val="FBAE40"/>
          </p15:clr>
        </p15:guide>
        <p15:guide id="8" pos="331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image" Target="../media/image2.svg"/><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7CAFDF4-B8AE-FB21-F96B-EB46EAF110B9}"/>
              </a:ext>
            </a:extLst>
          </p:cNvPr>
          <p:cNvSpPr>
            <a:spLocks noGrp="1"/>
          </p:cNvSpPr>
          <p:nvPr>
            <p:ph type="sldNum" sz="quarter" idx="4"/>
          </p:nvPr>
        </p:nvSpPr>
        <p:spPr>
          <a:xfrm>
            <a:off x="11277600" y="6286500"/>
            <a:ext cx="457200" cy="365760"/>
          </a:xfrm>
          <a:prstGeom prst="rect">
            <a:avLst/>
          </a:prstGeom>
        </p:spPr>
        <p:txBody>
          <a:bodyPr vert="horz" lIns="0" tIns="0" rIns="0" bIns="0" rtlCol="0" anchor="t" anchorCtr="0"/>
          <a:lstStyle>
            <a:lvl1pPr algn="r">
              <a:defRPr sz="900">
                <a:solidFill>
                  <a:srgbClr val="202020"/>
                </a:solidFill>
                <a:latin typeface="Museo Sans 100" panose="02000000000000000000" pitchFamily="50" charset="0"/>
              </a:defRPr>
            </a:lvl1pPr>
          </a:lstStyle>
          <a:p>
            <a:fld id="{0885F5B2-48F7-4F18-A961-C29AAE44EB58}" type="slidenum">
              <a:rPr lang="en-US" smtClean="0"/>
              <a:pPr/>
              <a:t>‹#›</a:t>
            </a:fld>
            <a:endParaRPr lang="en-US"/>
          </a:p>
        </p:txBody>
      </p:sp>
      <p:sp>
        <p:nvSpPr>
          <p:cNvPr id="2" name="Title Placeholder 1">
            <a:extLst>
              <a:ext uri="{FF2B5EF4-FFF2-40B4-BE49-F238E27FC236}">
                <a16:creationId xmlns:a16="http://schemas.microsoft.com/office/drawing/2014/main" id="{A6154135-788A-351A-C4C5-FF0944C347A5}"/>
              </a:ext>
            </a:extLst>
          </p:cNvPr>
          <p:cNvSpPr>
            <a:spLocks noGrp="1"/>
          </p:cNvSpPr>
          <p:nvPr>
            <p:ph type="title"/>
          </p:nvPr>
        </p:nvSpPr>
        <p:spPr>
          <a:xfrm>
            <a:off x="457200" y="1028700"/>
            <a:ext cx="11277600" cy="140970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069E50ED-D8AD-D237-09F7-E36D127DA595}"/>
              </a:ext>
            </a:extLst>
          </p:cNvPr>
          <p:cNvSpPr>
            <a:spLocks noGrp="1"/>
          </p:cNvSpPr>
          <p:nvPr>
            <p:ph type="body" idx="1"/>
          </p:nvPr>
        </p:nvSpPr>
        <p:spPr>
          <a:xfrm>
            <a:off x="457200" y="2438400"/>
            <a:ext cx="11277600" cy="35052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8217D3FF-575E-0A46-B8BB-29F308E25990}"/>
              </a:ext>
            </a:extLst>
          </p:cNvPr>
          <p:cNvSpPr txBox="1"/>
          <p:nvPr/>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rgbClr val="202020"/>
                </a:solidFill>
                <a:latin typeface="Museo Sans 100" panose="02000000000000000000" pitchFamily="50" charset="0"/>
              </a:rPr>
              <a:t>© 2024 </a:t>
            </a:r>
            <a:r>
              <a:rPr lang="en-US" sz="900" err="1">
                <a:solidFill>
                  <a:srgbClr val="202020"/>
                </a:solidFill>
                <a:latin typeface="Museo Sans 100" panose="02000000000000000000" pitchFamily="50" charset="0"/>
              </a:rPr>
              <a:t>Adaptiva</a:t>
            </a:r>
            <a:r>
              <a:rPr lang="en-US" sz="900">
                <a:solidFill>
                  <a:srgbClr val="202020"/>
                </a:solidFill>
                <a:latin typeface="Museo Sans 100" panose="02000000000000000000" pitchFamily="50" charset="0"/>
              </a:rPr>
              <a:t>. All rights reserved.</a:t>
            </a:r>
          </a:p>
        </p:txBody>
      </p:sp>
      <p:pic>
        <p:nvPicPr>
          <p:cNvPr id="8" name="Graphic 7">
            <a:extLst>
              <a:ext uri="{FF2B5EF4-FFF2-40B4-BE49-F238E27FC236}">
                <a16:creationId xmlns:a16="http://schemas.microsoft.com/office/drawing/2014/main" id="{4183E2DD-6AFD-0110-2B10-C2319D2DD8A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57200" y="6207470"/>
            <a:ext cx="1069183" cy="238550"/>
          </a:xfrm>
          <a:prstGeom prst="rect">
            <a:avLst/>
          </a:prstGeom>
        </p:spPr>
      </p:pic>
      <p:sp>
        <p:nvSpPr>
          <p:cNvPr id="4" name="TextBox 3">
            <a:extLst>
              <a:ext uri="{FF2B5EF4-FFF2-40B4-BE49-F238E27FC236}">
                <a16:creationId xmlns:a16="http://schemas.microsoft.com/office/drawing/2014/main" id="{7780B1B8-0158-0709-7925-E57F1CF1C9E7}"/>
              </a:ext>
            </a:extLst>
          </p:cNvPr>
          <p:cNvSpPr txBox="1"/>
          <p:nvPr userDrawn="1"/>
        </p:nvSpPr>
        <p:spPr>
          <a:xfrm>
            <a:off x="1737360" y="6286500"/>
            <a:ext cx="2194560" cy="365760"/>
          </a:xfrm>
          <a:prstGeom prst="rect">
            <a:avLst/>
          </a:prstGeom>
          <a:noFill/>
        </p:spPr>
        <p:txBody>
          <a:bodyPr wrap="square" lIns="0" tIns="0" rIns="0" bIns="0" rtlCol="0">
            <a:noAutofit/>
          </a:bodyPr>
          <a:lstStyle/>
          <a:p>
            <a:pPr algn="l">
              <a:spcAft>
                <a:spcPts val="800"/>
              </a:spcAft>
            </a:pPr>
            <a:r>
              <a:rPr lang="en-US" sz="900">
                <a:solidFill>
                  <a:srgbClr val="202020"/>
                </a:solidFill>
                <a:latin typeface="Museo Sans 100" panose="02000000000000000000" pitchFamily="50" charset="0"/>
              </a:rPr>
              <a:t>© 2024 </a:t>
            </a:r>
            <a:r>
              <a:rPr lang="en-US" sz="900" err="1">
                <a:solidFill>
                  <a:srgbClr val="202020"/>
                </a:solidFill>
                <a:latin typeface="Museo Sans 100" panose="02000000000000000000" pitchFamily="50" charset="0"/>
              </a:rPr>
              <a:t>Adaptiva</a:t>
            </a:r>
            <a:r>
              <a:rPr lang="en-US" sz="900">
                <a:solidFill>
                  <a:srgbClr val="202020"/>
                </a:solidFill>
                <a:latin typeface="Museo Sans 100" panose="02000000000000000000" pitchFamily="50" charset="0"/>
              </a:rPr>
              <a:t>. All rights reserved.</a:t>
            </a:r>
          </a:p>
        </p:txBody>
      </p:sp>
      <p:pic>
        <p:nvPicPr>
          <p:cNvPr id="5" name="Graphic 4">
            <a:extLst>
              <a:ext uri="{FF2B5EF4-FFF2-40B4-BE49-F238E27FC236}">
                <a16:creationId xmlns:a16="http://schemas.microsoft.com/office/drawing/2014/main" id="{191590CF-1197-9102-BD7A-6D326EF277CE}"/>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457200" y="6207470"/>
            <a:ext cx="1069183" cy="238550"/>
          </a:xfrm>
          <a:prstGeom prst="rect">
            <a:avLst/>
          </a:prstGeom>
        </p:spPr>
      </p:pic>
    </p:spTree>
    <p:extLst>
      <p:ext uri="{BB962C8B-B14F-4D97-AF65-F5344CB8AC3E}">
        <p14:creationId xmlns:p14="http://schemas.microsoft.com/office/powerpoint/2010/main" val="187171749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 id="2147483814" r:id="rId40"/>
    <p:sldLayoutId id="2147483815" r:id="rId41"/>
    <p:sldLayoutId id="2147483816" r:id="rId42"/>
    <p:sldLayoutId id="2147483817" r:id="rId43"/>
    <p:sldLayoutId id="2147483818" r:id="rId44"/>
    <p:sldLayoutId id="2147483819" r:id="rId45"/>
    <p:sldLayoutId id="2147483697" r:id="rId46"/>
    <p:sldLayoutId id="2147483701" r:id="rId47"/>
    <p:sldLayoutId id="2147483705" r:id="rId48"/>
    <p:sldLayoutId id="2147483706" r:id="rId49"/>
    <p:sldLayoutId id="2147483696" r:id="rId50"/>
    <p:sldLayoutId id="2147483674" r:id="rId51"/>
    <p:sldLayoutId id="2147483708" r:id="rId52"/>
    <p:sldLayoutId id="2147483709" r:id="rId53"/>
    <p:sldLayoutId id="2147483710" r:id="rId54"/>
    <p:sldLayoutId id="2147483711" r:id="rId55"/>
    <p:sldLayoutId id="2147483713" r:id="rId56"/>
    <p:sldLayoutId id="2147483714" r:id="rId57"/>
    <p:sldLayoutId id="2147483716" r:id="rId58"/>
    <p:sldLayoutId id="2147483717" r:id="rId59"/>
    <p:sldLayoutId id="2147483715" r:id="rId60"/>
    <p:sldLayoutId id="2147483712" r:id="rId61"/>
    <p:sldLayoutId id="2147483724" r:id="rId62"/>
    <p:sldLayoutId id="2147483721" r:id="rId63"/>
    <p:sldLayoutId id="2147483725" r:id="rId64"/>
    <p:sldLayoutId id="2147483726" r:id="rId65"/>
    <p:sldLayoutId id="2147483722" r:id="rId66"/>
    <p:sldLayoutId id="2147483723" r:id="rId67"/>
    <p:sldLayoutId id="2147483727" r:id="rId68"/>
    <p:sldLayoutId id="2147483666" r:id="rId69"/>
    <p:sldLayoutId id="2147483651" r:id="rId70"/>
    <p:sldLayoutId id="2147483707" r:id="rId71"/>
    <p:sldLayoutId id="2147483677" r:id="rId72"/>
    <p:sldLayoutId id="2147483678" r:id="rId73"/>
    <p:sldLayoutId id="2147483703" r:id="rId74"/>
    <p:sldLayoutId id="2147483704" r:id="rId75"/>
    <p:sldLayoutId id="2147483680" r:id="rId76"/>
    <p:sldLayoutId id="2147483681" r:id="rId77"/>
    <p:sldLayoutId id="2147483688" r:id="rId78"/>
    <p:sldLayoutId id="2147483693" r:id="rId79"/>
    <p:sldLayoutId id="2147483718" r:id="rId80"/>
    <p:sldLayoutId id="2147483719" r:id="rId81"/>
    <p:sldLayoutId id="2147483684" r:id="rId82"/>
    <p:sldLayoutId id="2147483691" r:id="rId83"/>
    <p:sldLayoutId id="2147483690" r:id="rId84"/>
    <p:sldLayoutId id="2147483692" r:id="rId85"/>
    <p:sldLayoutId id="2147483694" r:id="rId86"/>
    <p:sldLayoutId id="2147483820" r:id="rId87"/>
    <p:sldLayoutId id="2147483853" r:id="rId88"/>
    <p:sldLayoutId id="2147483854" r:id="rId89"/>
    <p:sldLayoutId id="2147483855" r:id="rId90"/>
    <p:sldLayoutId id="2147483856" r:id="rId91"/>
    <p:sldLayoutId id="2147483857" r:id="rId9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2800" kern="1200" spc="-30" baseline="0">
          <a:solidFill>
            <a:srgbClr val="0860B8"/>
          </a:solidFill>
          <a:latin typeface="Museo Sans 700" panose="02000000000000000000" pitchFamily="50" charset="0"/>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rgbClr val="202020"/>
          </a:solidFill>
          <a:latin typeface="Museo Sans 700" panose="02000000000000000000" pitchFamily="50" charset="0"/>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rgbClr val="202020"/>
          </a:solidFill>
          <a:latin typeface="Museo Sans 300" panose="02000000000000000000" pitchFamily="50" charset="0"/>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9" pos="288" userDrawn="1">
          <p15:clr>
            <a:srgbClr val="F26B43"/>
          </p15:clr>
        </p15:guide>
        <p15:guide id="10" pos="7392" userDrawn="1">
          <p15:clr>
            <a:srgbClr val="F26B43"/>
          </p15:clr>
        </p15:guide>
        <p15:guide id="11"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86A0FBE_C98B9AD5.xm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117" Type="http://schemas.openxmlformats.org/officeDocument/2006/relationships/image" Target="../media/image264.png"/><Relationship Id="rId21" Type="http://schemas.openxmlformats.org/officeDocument/2006/relationships/image" Target="../media/image168.png"/><Relationship Id="rId42" Type="http://schemas.openxmlformats.org/officeDocument/2006/relationships/image" Target="../media/image189.png"/><Relationship Id="rId63" Type="http://schemas.openxmlformats.org/officeDocument/2006/relationships/image" Target="../media/image210.png"/><Relationship Id="rId84" Type="http://schemas.openxmlformats.org/officeDocument/2006/relationships/image" Target="../media/image231.png"/><Relationship Id="rId138" Type="http://schemas.openxmlformats.org/officeDocument/2006/relationships/image" Target="../media/image285.png"/><Relationship Id="rId107" Type="http://schemas.openxmlformats.org/officeDocument/2006/relationships/image" Target="../media/image254.png"/><Relationship Id="rId11" Type="http://schemas.openxmlformats.org/officeDocument/2006/relationships/image" Target="../media/image158.png"/><Relationship Id="rId32" Type="http://schemas.openxmlformats.org/officeDocument/2006/relationships/image" Target="../media/image179.png"/><Relationship Id="rId53" Type="http://schemas.openxmlformats.org/officeDocument/2006/relationships/image" Target="../media/image200.png"/><Relationship Id="rId74" Type="http://schemas.openxmlformats.org/officeDocument/2006/relationships/image" Target="../media/image221.png"/><Relationship Id="rId128" Type="http://schemas.openxmlformats.org/officeDocument/2006/relationships/image" Target="../media/image275.png"/><Relationship Id="rId5" Type="http://schemas.openxmlformats.org/officeDocument/2006/relationships/image" Target="../media/image152.png"/><Relationship Id="rId90" Type="http://schemas.openxmlformats.org/officeDocument/2006/relationships/image" Target="../media/image237.png"/><Relationship Id="rId95" Type="http://schemas.openxmlformats.org/officeDocument/2006/relationships/image" Target="../media/image242.png"/><Relationship Id="rId22" Type="http://schemas.openxmlformats.org/officeDocument/2006/relationships/image" Target="../media/image169.png"/><Relationship Id="rId27" Type="http://schemas.openxmlformats.org/officeDocument/2006/relationships/image" Target="../media/image174.png"/><Relationship Id="rId43" Type="http://schemas.openxmlformats.org/officeDocument/2006/relationships/image" Target="../media/image190.png"/><Relationship Id="rId48" Type="http://schemas.openxmlformats.org/officeDocument/2006/relationships/image" Target="../media/image195.png"/><Relationship Id="rId64" Type="http://schemas.openxmlformats.org/officeDocument/2006/relationships/image" Target="../media/image211.png"/><Relationship Id="rId69" Type="http://schemas.openxmlformats.org/officeDocument/2006/relationships/image" Target="../media/image216.png"/><Relationship Id="rId113" Type="http://schemas.openxmlformats.org/officeDocument/2006/relationships/image" Target="../media/image260.png"/><Relationship Id="rId118" Type="http://schemas.openxmlformats.org/officeDocument/2006/relationships/image" Target="../media/image265.png"/><Relationship Id="rId134" Type="http://schemas.openxmlformats.org/officeDocument/2006/relationships/image" Target="../media/image281.png"/><Relationship Id="rId139" Type="http://schemas.openxmlformats.org/officeDocument/2006/relationships/image" Target="../media/image286.png"/><Relationship Id="rId80" Type="http://schemas.openxmlformats.org/officeDocument/2006/relationships/image" Target="../media/image227.png"/><Relationship Id="rId85" Type="http://schemas.openxmlformats.org/officeDocument/2006/relationships/image" Target="../media/image232.png"/><Relationship Id="rId12" Type="http://schemas.openxmlformats.org/officeDocument/2006/relationships/image" Target="../media/image159.png"/><Relationship Id="rId17" Type="http://schemas.openxmlformats.org/officeDocument/2006/relationships/image" Target="../media/image164.png"/><Relationship Id="rId33" Type="http://schemas.openxmlformats.org/officeDocument/2006/relationships/image" Target="../media/image180.png"/><Relationship Id="rId38" Type="http://schemas.openxmlformats.org/officeDocument/2006/relationships/image" Target="../media/image185.png"/><Relationship Id="rId59" Type="http://schemas.openxmlformats.org/officeDocument/2006/relationships/image" Target="../media/image206.png"/><Relationship Id="rId103" Type="http://schemas.openxmlformats.org/officeDocument/2006/relationships/image" Target="../media/image250.png"/><Relationship Id="rId108" Type="http://schemas.openxmlformats.org/officeDocument/2006/relationships/image" Target="../media/image255.png"/><Relationship Id="rId124" Type="http://schemas.openxmlformats.org/officeDocument/2006/relationships/image" Target="../media/image271.png"/><Relationship Id="rId129" Type="http://schemas.openxmlformats.org/officeDocument/2006/relationships/image" Target="../media/image276.png"/><Relationship Id="rId54" Type="http://schemas.openxmlformats.org/officeDocument/2006/relationships/image" Target="../media/image201.png"/><Relationship Id="rId70" Type="http://schemas.openxmlformats.org/officeDocument/2006/relationships/image" Target="../media/image217.png"/><Relationship Id="rId75" Type="http://schemas.openxmlformats.org/officeDocument/2006/relationships/image" Target="../media/image222.png"/><Relationship Id="rId91" Type="http://schemas.openxmlformats.org/officeDocument/2006/relationships/image" Target="../media/image238.png"/><Relationship Id="rId96" Type="http://schemas.openxmlformats.org/officeDocument/2006/relationships/image" Target="../media/image243.png"/><Relationship Id="rId140" Type="http://schemas.openxmlformats.org/officeDocument/2006/relationships/image" Target="../media/image287.png"/><Relationship Id="rId145" Type="http://schemas.openxmlformats.org/officeDocument/2006/relationships/image" Target="../media/image292.png"/><Relationship Id="rId1" Type="http://schemas.openxmlformats.org/officeDocument/2006/relationships/slideLayout" Target="../slideLayouts/slideLayout17.xml"/><Relationship Id="rId6" Type="http://schemas.openxmlformats.org/officeDocument/2006/relationships/image" Target="../media/image153.png"/><Relationship Id="rId23" Type="http://schemas.openxmlformats.org/officeDocument/2006/relationships/image" Target="../media/image170.png"/><Relationship Id="rId28" Type="http://schemas.openxmlformats.org/officeDocument/2006/relationships/image" Target="../media/image175.png"/><Relationship Id="rId49" Type="http://schemas.openxmlformats.org/officeDocument/2006/relationships/image" Target="../media/image196.png"/><Relationship Id="rId114" Type="http://schemas.openxmlformats.org/officeDocument/2006/relationships/image" Target="../media/image261.png"/><Relationship Id="rId119" Type="http://schemas.openxmlformats.org/officeDocument/2006/relationships/image" Target="../media/image266.png"/><Relationship Id="rId44" Type="http://schemas.openxmlformats.org/officeDocument/2006/relationships/image" Target="../media/image191.png"/><Relationship Id="rId60" Type="http://schemas.openxmlformats.org/officeDocument/2006/relationships/image" Target="../media/image207.png"/><Relationship Id="rId65" Type="http://schemas.openxmlformats.org/officeDocument/2006/relationships/image" Target="../media/image212.png"/><Relationship Id="rId81" Type="http://schemas.openxmlformats.org/officeDocument/2006/relationships/image" Target="../media/image228.png"/><Relationship Id="rId86" Type="http://schemas.openxmlformats.org/officeDocument/2006/relationships/image" Target="../media/image233.png"/><Relationship Id="rId130" Type="http://schemas.openxmlformats.org/officeDocument/2006/relationships/image" Target="../media/image277.png"/><Relationship Id="rId135" Type="http://schemas.openxmlformats.org/officeDocument/2006/relationships/image" Target="../media/image282.png"/><Relationship Id="rId13" Type="http://schemas.openxmlformats.org/officeDocument/2006/relationships/image" Target="../media/image160.png"/><Relationship Id="rId18" Type="http://schemas.openxmlformats.org/officeDocument/2006/relationships/image" Target="../media/image165.png"/><Relationship Id="rId39" Type="http://schemas.openxmlformats.org/officeDocument/2006/relationships/image" Target="../media/image186.png"/><Relationship Id="rId109" Type="http://schemas.openxmlformats.org/officeDocument/2006/relationships/image" Target="../media/image256.png"/><Relationship Id="rId34" Type="http://schemas.openxmlformats.org/officeDocument/2006/relationships/image" Target="../media/image181.png"/><Relationship Id="rId50" Type="http://schemas.openxmlformats.org/officeDocument/2006/relationships/image" Target="../media/image197.png"/><Relationship Id="rId55" Type="http://schemas.openxmlformats.org/officeDocument/2006/relationships/image" Target="../media/image202.png"/><Relationship Id="rId76" Type="http://schemas.openxmlformats.org/officeDocument/2006/relationships/image" Target="../media/image223.png"/><Relationship Id="rId97" Type="http://schemas.openxmlformats.org/officeDocument/2006/relationships/image" Target="../media/image244.png"/><Relationship Id="rId104" Type="http://schemas.openxmlformats.org/officeDocument/2006/relationships/image" Target="../media/image251.png"/><Relationship Id="rId120" Type="http://schemas.openxmlformats.org/officeDocument/2006/relationships/image" Target="../media/image267.png"/><Relationship Id="rId125" Type="http://schemas.openxmlformats.org/officeDocument/2006/relationships/image" Target="../media/image272.png"/><Relationship Id="rId141" Type="http://schemas.openxmlformats.org/officeDocument/2006/relationships/image" Target="../media/image288.png"/><Relationship Id="rId146" Type="http://schemas.openxmlformats.org/officeDocument/2006/relationships/image" Target="../media/image293.png"/><Relationship Id="rId7" Type="http://schemas.openxmlformats.org/officeDocument/2006/relationships/image" Target="../media/image154.png"/><Relationship Id="rId71" Type="http://schemas.openxmlformats.org/officeDocument/2006/relationships/image" Target="../media/image218.png"/><Relationship Id="rId92" Type="http://schemas.openxmlformats.org/officeDocument/2006/relationships/image" Target="../media/image239.png"/><Relationship Id="rId2" Type="http://schemas.openxmlformats.org/officeDocument/2006/relationships/notesSlide" Target="../notesSlides/notesSlide14.xml"/><Relationship Id="rId29" Type="http://schemas.openxmlformats.org/officeDocument/2006/relationships/image" Target="../media/image176.png"/><Relationship Id="rId24" Type="http://schemas.openxmlformats.org/officeDocument/2006/relationships/image" Target="../media/image171.png"/><Relationship Id="rId40" Type="http://schemas.openxmlformats.org/officeDocument/2006/relationships/image" Target="../media/image187.png"/><Relationship Id="rId45" Type="http://schemas.openxmlformats.org/officeDocument/2006/relationships/image" Target="../media/image192.png"/><Relationship Id="rId66" Type="http://schemas.openxmlformats.org/officeDocument/2006/relationships/image" Target="../media/image213.png"/><Relationship Id="rId87" Type="http://schemas.openxmlformats.org/officeDocument/2006/relationships/image" Target="../media/image234.png"/><Relationship Id="rId110" Type="http://schemas.openxmlformats.org/officeDocument/2006/relationships/image" Target="../media/image257.png"/><Relationship Id="rId115" Type="http://schemas.openxmlformats.org/officeDocument/2006/relationships/image" Target="../media/image262.png"/><Relationship Id="rId131" Type="http://schemas.openxmlformats.org/officeDocument/2006/relationships/image" Target="../media/image278.png"/><Relationship Id="rId136" Type="http://schemas.openxmlformats.org/officeDocument/2006/relationships/image" Target="../media/image283.png"/><Relationship Id="rId61" Type="http://schemas.openxmlformats.org/officeDocument/2006/relationships/image" Target="../media/image208.png"/><Relationship Id="rId82" Type="http://schemas.openxmlformats.org/officeDocument/2006/relationships/image" Target="../media/image229.png"/><Relationship Id="rId19" Type="http://schemas.openxmlformats.org/officeDocument/2006/relationships/image" Target="../media/image166.png"/><Relationship Id="rId14" Type="http://schemas.openxmlformats.org/officeDocument/2006/relationships/image" Target="../media/image161.png"/><Relationship Id="rId30" Type="http://schemas.openxmlformats.org/officeDocument/2006/relationships/image" Target="../media/image177.png"/><Relationship Id="rId35" Type="http://schemas.openxmlformats.org/officeDocument/2006/relationships/image" Target="../media/image182.png"/><Relationship Id="rId56" Type="http://schemas.openxmlformats.org/officeDocument/2006/relationships/image" Target="../media/image203.png"/><Relationship Id="rId77" Type="http://schemas.openxmlformats.org/officeDocument/2006/relationships/image" Target="../media/image224.png"/><Relationship Id="rId100" Type="http://schemas.openxmlformats.org/officeDocument/2006/relationships/image" Target="../media/image247.png"/><Relationship Id="rId105" Type="http://schemas.openxmlformats.org/officeDocument/2006/relationships/image" Target="../media/image252.png"/><Relationship Id="rId126" Type="http://schemas.openxmlformats.org/officeDocument/2006/relationships/image" Target="../media/image273.png"/><Relationship Id="rId8" Type="http://schemas.openxmlformats.org/officeDocument/2006/relationships/image" Target="../media/image155.png"/><Relationship Id="rId51" Type="http://schemas.openxmlformats.org/officeDocument/2006/relationships/image" Target="../media/image198.png"/><Relationship Id="rId72" Type="http://schemas.openxmlformats.org/officeDocument/2006/relationships/image" Target="../media/image219.png"/><Relationship Id="rId93" Type="http://schemas.openxmlformats.org/officeDocument/2006/relationships/image" Target="../media/image240.png"/><Relationship Id="rId98" Type="http://schemas.openxmlformats.org/officeDocument/2006/relationships/image" Target="../media/image245.png"/><Relationship Id="rId121" Type="http://schemas.openxmlformats.org/officeDocument/2006/relationships/image" Target="../media/image268.png"/><Relationship Id="rId142" Type="http://schemas.openxmlformats.org/officeDocument/2006/relationships/image" Target="../media/image289.png"/><Relationship Id="rId3" Type="http://schemas.openxmlformats.org/officeDocument/2006/relationships/hyperlink" Target="https://adaptiva.com/metadata" TargetMode="External"/><Relationship Id="rId25" Type="http://schemas.openxmlformats.org/officeDocument/2006/relationships/image" Target="../media/image172.png"/><Relationship Id="rId46" Type="http://schemas.openxmlformats.org/officeDocument/2006/relationships/image" Target="../media/image193.png"/><Relationship Id="rId67" Type="http://schemas.openxmlformats.org/officeDocument/2006/relationships/image" Target="../media/image214.png"/><Relationship Id="rId116" Type="http://schemas.openxmlformats.org/officeDocument/2006/relationships/image" Target="../media/image263.png"/><Relationship Id="rId137" Type="http://schemas.openxmlformats.org/officeDocument/2006/relationships/image" Target="../media/image284.png"/><Relationship Id="rId20" Type="http://schemas.openxmlformats.org/officeDocument/2006/relationships/image" Target="../media/image167.png"/><Relationship Id="rId41" Type="http://schemas.openxmlformats.org/officeDocument/2006/relationships/image" Target="../media/image188.png"/><Relationship Id="rId62" Type="http://schemas.openxmlformats.org/officeDocument/2006/relationships/image" Target="../media/image209.png"/><Relationship Id="rId83" Type="http://schemas.openxmlformats.org/officeDocument/2006/relationships/image" Target="../media/image230.png"/><Relationship Id="rId88" Type="http://schemas.openxmlformats.org/officeDocument/2006/relationships/image" Target="../media/image235.png"/><Relationship Id="rId111" Type="http://schemas.openxmlformats.org/officeDocument/2006/relationships/image" Target="../media/image258.png"/><Relationship Id="rId132" Type="http://schemas.openxmlformats.org/officeDocument/2006/relationships/image" Target="../media/image279.png"/><Relationship Id="rId15" Type="http://schemas.openxmlformats.org/officeDocument/2006/relationships/image" Target="../media/image162.png"/><Relationship Id="rId36" Type="http://schemas.openxmlformats.org/officeDocument/2006/relationships/image" Target="../media/image183.png"/><Relationship Id="rId57" Type="http://schemas.openxmlformats.org/officeDocument/2006/relationships/image" Target="../media/image204.png"/><Relationship Id="rId106" Type="http://schemas.openxmlformats.org/officeDocument/2006/relationships/image" Target="../media/image253.png"/><Relationship Id="rId127" Type="http://schemas.openxmlformats.org/officeDocument/2006/relationships/image" Target="../media/image274.png"/><Relationship Id="rId10" Type="http://schemas.openxmlformats.org/officeDocument/2006/relationships/image" Target="../media/image157.png"/><Relationship Id="rId31" Type="http://schemas.openxmlformats.org/officeDocument/2006/relationships/image" Target="../media/image178.png"/><Relationship Id="rId52" Type="http://schemas.openxmlformats.org/officeDocument/2006/relationships/image" Target="../media/image199.png"/><Relationship Id="rId73" Type="http://schemas.openxmlformats.org/officeDocument/2006/relationships/image" Target="../media/image220.png"/><Relationship Id="rId78" Type="http://schemas.openxmlformats.org/officeDocument/2006/relationships/image" Target="../media/image225.png"/><Relationship Id="rId94" Type="http://schemas.openxmlformats.org/officeDocument/2006/relationships/image" Target="../media/image241.png"/><Relationship Id="rId99" Type="http://schemas.openxmlformats.org/officeDocument/2006/relationships/image" Target="../media/image246.png"/><Relationship Id="rId101" Type="http://schemas.openxmlformats.org/officeDocument/2006/relationships/image" Target="../media/image248.png"/><Relationship Id="rId122" Type="http://schemas.openxmlformats.org/officeDocument/2006/relationships/image" Target="../media/image269.png"/><Relationship Id="rId143" Type="http://schemas.openxmlformats.org/officeDocument/2006/relationships/image" Target="../media/image290.png"/><Relationship Id="rId4" Type="http://schemas.openxmlformats.org/officeDocument/2006/relationships/image" Target="../media/image151.png"/><Relationship Id="rId9" Type="http://schemas.openxmlformats.org/officeDocument/2006/relationships/image" Target="../media/image156.png"/><Relationship Id="rId26" Type="http://schemas.openxmlformats.org/officeDocument/2006/relationships/image" Target="../media/image173.png"/><Relationship Id="rId47" Type="http://schemas.openxmlformats.org/officeDocument/2006/relationships/image" Target="../media/image194.png"/><Relationship Id="rId68" Type="http://schemas.openxmlformats.org/officeDocument/2006/relationships/image" Target="../media/image215.png"/><Relationship Id="rId89" Type="http://schemas.openxmlformats.org/officeDocument/2006/relationships/image" Target="../media/image236.png"/><Relationship Id="rId112" Type="http://schemas.openxmlformats.org/officeDocument/2006/relationships/image" Target="../media/image259.png"/><Relationship Id="rId133" Type="http://schemas.openxmlformats.org/officeDocument/2006/relationships/image" Target="../media/image280.png"/><Relationship Id="rId16" Type="http://schemas.openxmlformats.org/officeDocument/2006/relationships/image" Target="../media/image163.png"/><Relationship Id="rId37" Type="http://schemas.openxmlformats.org/officeDocument/2006/relationships/image" Target="../media/image184.png"/><Relationship Id="rId58" Type="http://schemas.openxmlformats.org/officeDocument/2006/relationships/image" Target="../media/image205.png"/><Relationship Id="rId79" Type="http://schemas.openxmlformats.org/officeDocument/2006/relationships/image" Target="../media/image226.png"/><Relationship Id="rId102" Type="http://schemas.openxmlformats.org/officeDocument/2006/relationships/image" Target="../media/image249.png"/><Relationship Id="rId123" Type="http://schemas.openxmlformats.org/officeDocument/2006/relationships/image" Target="../media/image270.png"/><Relationship Id="rId144" Type="http://schemas.openxmlformats.org/officeDocument/2006/relationships/image" Target="../media/image29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7.xml"/><Relationship Id="rId1" Type="http://schemas.openxmlformats.org/officeDocument/2006/relationships/slideLayout" Target="../slideLayouts/slideLayout91.xml"/><Relationship Id="rId4" Type="http://schemas.openxmlformats.org/officeDocument/2006/relationships/image" Target="../media/image295.svg"/></Relationships>
</file>

<file path=ppt/slides/_rels/slide18.xml.rels><?xml version="1.0" encoding="UTF-8" standalone="yes"?>
<Relationships xmlns="http://schemas.openxmlformats.org/package/2006/relationships"><Relationship Id="rId2" Type="http://schemas.openxmlformats.org/officeDocument/2006/relationships/hyperlink" Target="https://adaptiva.com/partners" TargetMode="External"/><Relationship Id="rId1" Type="http://schemas.openxmlformats.org/officeDocument/2006/relationships/slideLayout" Target="../slideLayouts/slideLayout92.xml"/></Relationships>
</file>

<file path=ppt/slides/_rels/slide1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4.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26" Type="http://schemas.openxmlformats.org/officeDocument/2006/relationships/image" Target="../media/image57.png"/><Relationship Id="rId21" Type="http://schemas.openxmlformats.org/officeDocument/2006/relationships/image" Target="../media/image52.jpeg"/><Relationship Id="rId42" Type="http://schemas.openxmlformats.org/officeDocument/2006/relationships/image" Target="../media/image73.jpeg"/><Relationship Id="rId47" Type="http://schemas.openxmlformats.org/officeDocument/2006/relationships/image" Target="../media/image78.png"/><Relationship Id="rId63" Type="http://schemas.openxmlformats.org/officeDocument/2006/relationships/image" Target="../media/image94.png"/><Relationship Id="rId68" Type="http://schemas.openxmlformats.org/officeDocument/2006/relationships/image" Target="../media/image99.png"/><Relationship Id="rId16" Type="http://schemas.openxmlformats.org/officeDocument/2006/relationships/image" Target="../media/image47.png"/><Relationship Id="rId11" Type="http://schemas.openxmlformats.org/officeDocument/2006/relationships/image" Target="../media/image42.png"/><Relationship Id="rId32" Type="http://schemas.openxmlformats.org/officeDocument/2006/relationships/image" Target="../media/image63.png"/><Relationship Id="rId37" Type="http://schemas.openxmlformats.org/officeDocument/2006/relationships/image" Target="../media/image68.png"/><Relationship Id="rId53" Type="http://schemas.openxmlformats.org/officeDocument/2006/relationships/image" Target="../media/image84.png"/><Relationship Id="rId58" Type="http://schemas.openxmlformats.org/officeDocument/2006/relationships/image" Target="../media/image89.jpeg"/><Relationship Id="rId74" Type="http://schemas.openxmlformats.org/officeDocument/2006/relationships/image" Target="../media/image105.png"/><Relationship Id="rId79" Type="http://schemas.openxmlformats.org/officeDocument/2006/relationships/image" Target="../media/image110.png"/><Relationship Id="rId5" Type="http://schemas.openxmlformats.org/officeDocument/2006/relationships/image" Target="../media/image36.png"/><Relationship Id="rId61" Type="http://schemas.openxmlformats.org/officeDocument/2006/relationships/image" Target="../media/image92.png"/><Relationship Id="rId82" Type="http://schemas.openxmlformats.org/officeDocument/2006/relationships/image" Target="../media/image113.jpeg"/><Relationship Id="rId19" Type="http://schemas.openxmlformats.org/officeDocument/2006/relationships/image" Target="../media/image50.png"/><Relationship Id="rId14" Type="http://schemas.openxmlformats.org/officeDocument/2006/relationships/image" Target="../media/image45.png"/><Relationship Id="rId22" Type="http://schemas.openxmlformats.org/officeDocument/2006/relationships/image" Target="../media/image53.jpeg"/><Relationship Id="rId27" Type="http://schemas.openxmlformats.org/officeDocument/2006/relationships/image" Target="../media/image58.png"/><Relationship Id="rId30" Type="http://schemas.openxmlformats.org/officeDocument/2006/relationships/image" Target="../media/image61.png"/><Relationship Id="rId35" Type="http://schemas.openxmlformats.org/officeDocument/2006/relationships/image" Target="../media/image66.png"/><Relationship Id="rId43" Type="http://schemas.openxmlformats.org/officeDocument/2006/relationships/image" Target="../media/image74.png"/><Relationship Id="rId48" Type="http://schemas.openxmlformats.org/officeDocument/2006/relationships/image" Target="../media/image79.jpeg"/><Relationship Id="rId56" Type="http://schemas.openxmlformats.org/officeDocument/2006/relationships/image" Target="../media/image87.jpeg"/><Relationship Id="rId64" Type="http://schemas.openxmlformats.org/officeDocument/2006/relationships/image" Target="../media/image95.png"/><Relationship Id="rId69" Type="http://schemas.openxmlformats.org/officeDocument/2006/relationships/image" Target="../media/image100.jpeg"/><Relationship Id="rId77" Type="http://schemas.openxmlformats.org/officeDocument/2006/relationships/image" Target="../media/image108.png"/><Relationship Id="rId8" Type="http://schemas.openxmlformats.org/officeDocument/2006/relationships/image" Target="../media/image39.png"/><Relationship Id="rId51" Type="http://schemas.openxmlformats.org/officeDocument/2006/relationships/image" Target="../media/image82.png"/><Relationship Id="rId72" Type="http://schemas.openxmlformats.org/officeDocument/2006/relationships/image" Target="../media/image103.jpeg"/><Relationship Id="rId80" Type="http://schemas.openxmlformats.org/officeDocument/2006/relationships/image" Target="../media/image111.png"/><Relationship Id="rId3" Type="http://schemas.openxmlformats.org/officeDocument/2006/relationships/image" Target="../media/image34.jpe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png"/><Relationship Id="rId33" Type="http://schemas.openxmlformats.org/officeDocument/2006/relationships/image" Target="../media/image64.jpeg"/><Relationship Id="rId38" Type="http://schemas.openxmlformats.org/officeDocument/2006/relationships/image" Target="../media/image69.png"/><Relationship Id="rId46" Type="http://schemas.openxmlformats.org/officeDocument/2006/relationships/image" Target="../media/image77.png"/><Relationship Id="rId59" Type="http://schemas.openxmlformats.org/officeDocument/2006/relationships/image" Target="../media/image90.png"/><Relationship Id="rId67" Type="http://schemas.openxmlformats.org/officeDocument/2006/relationships/image" Target="../media/image98.jpeg"/><Relationship Id="rId20" Type="http://schemas.openxmlformats.org/officeDocument/2006/relationships/image" Target="../media/image51.jpeg"/><Relationship Id="rId41" Type="http://schemas.openxmlformats.org/officeDocument/2006/relationships/image" Target="../media/image72.png"/><Relationship Id="rId54" Type="http://schemas.openxmlformats.org/officeDocument/2006/relationships/image" Target="../media/image85.jpeg"/><Relationship Id="rId62" Type="http://schemas.openxmlformats.org/officeDocument/2006/relationships/image" Target="../media/image93.png"/><Relationship Id="rId70" Type="http://schemas.openxmlformats.org/officeDocument/2006/relationships/image" Target="../media/image101.png"/><Relationship Id="rId75" Type="http://schemas.openxmlformats.org/officeDocument/2006/relationships/image" Target="../media/image106.png"/><Relationship Id="rId83" Type="http://schemas.openxmlformats.org/officeDocument/2006/relationships/image" Target="../media/image114.png"/><Relationship Id="rId1" Type="http://schemas.openxmlformats.org/officeDocument/2006/relationships/slideLayout" Target="../slideLayouts/slideLayout41.xml"/><Relationship Id="rId6" Type="http://schemas.openxmlformats.org/officeDocument/2006/relationships/image" Target="../media/image37.png"/><Relationship Id="rId15" Type="http://schemas.openxmlformats.org/officeDocument/2006/relationships/image" Target="../media/image46.png"/><Relationship Id="rId23" Type="http://schemas.openxmlformats.org/officeDocument/2006/relationships/image" Target="../media/image54.jpeg"/><Relationship Id="rId28" Type="http://schemas.openxmlformats.org/officeDocument/2006/relationships/image" Target="../media/image59.png"/><Relationship Id="rId36" Type="http://schemas.openxmlformats.org/officeDocument/2006/relationships/image" Target="../media/image67.png"/><Relationship Id="rId49" Type="http://schemas.openxmlformats.org/officeDocument/2006/relationships/image" Target="../media/image80.png"/><Relationship Id="rId57" Type="http://schemas.openxmlformats.org/officeDocument/2006/relationships/image" Target="../media/image88.png"/><Relationship Id="rId10" Type="http://schemas.openxmlformats.org/officeDocument/2006/relationships/image" Target="../media/image41.png"/><Relationship Id="rId31" Type="http://schemas.openxmlformats.org/officeDocument/2006/relationships/image" Target="../media/image62.png"/><Relationship Id="rId44" Type="http://schemas.openxmlformats.org/officeDocument/2006/relationships/image" Target="../media/image75.jpeg"/><Relationship Id="rId52" Type="http://schemas.openxmlformats.org/officeDocument/2006/relationships/image" Target="../media/image83.jpeg"/><Relationship Id="rId60" Type="http://schemas.openxmlformats.org/officeDocument/2006/relationships/image" Target="../media/image91.png"/><Relationship Id="rId65" Type="http://schemas.openxmlformats.org/officeDocument/2006/relationships/image" Target="../media/image96.png"/><Relationship Id="rId73" Type="http://schemas.openxmlformats.org/officeDocument/2006/relationships/image" Target="../media/image104.jpeg"/><Relationship Id="rId78" Type="http://schemas.openxmlformats.org/officeDocument/2006/relationships/image" Target="../media/image109.png"/><Relationship Id="rId81" Type="http://schemas.openxmlformats.org/officeDocument/2006/relationships/image" Target="../media/image112.png"/><Relationship Id="rId4" Type="http://schemas.openxmlformats.org/officeDocument/2006/relationships/image" Target="../media/image35.png"/><Relationship Id="rId9" Type="http://schemas.openxmlformats.org/officeDocument/2006/relationships/image" Target="../media/image40.png"/><Relationship Id="rId13" Type="http://schemas.openxmlformats.org/officeDocument/2006/relationships/image" Target="../media/image44.png"/><Relationship Id="rId18" Type="http://schemas.openxmlformats.org/officeDocument/2006/relationships/image" Target="../media/image49.png"/><Relationship Id="rId39" Type="http://schemas.openxmlformats.org/officeDocument/2006/relationships/image" Target="../media/image70.png"/><Relationship Id="rId34" Type="http://schemas.openxmlformats.org/officeDocument/2006/relationships/image" Target="../media/image65.png"/><Relationship Id="rId50" Type="http://schemas.openxmlformats.org/officeDocument/2006/relationships/image" Target="../media/image81.png"/><Relationship Id="rId55" Type="http://schemas.openxmlformats.org/officeDocument/2006/relationships/image" Target="../media/image86.jpeg"/><Relationship Id="rId76" Type="http://schemas.openxmlformats.org/officeDocument/2006/relationships/image" Target="../media/image107.jpeg"/><Relationship Id="rId7" Type="http://schemas.openxmlformats.org/officeDocument/2006/relationships/image" Target="../media/image38.png"/><Relationship Id="rId71" Type="http://schemas.openxmlformats.org/officeDocument/2006/relationships/image" Target="../media/image102.jpeg"/><Relationship Id="rId2" Type="http://schemas.openxmlformats.org/officeDocument/2006/relationships/notesSlide" Target="../notesSlides/notesSlide3.xml"/><Relationship Id="rId29" Type="http://schemas.openxmlformats.org/officeDocument/2006/relationships/image" Target="../media/image60.png"/><Relationship Id="rId24" Type="http://schemas.openxmlformats.org/officeDocument/2006/relationships/image" Target="../media/image55.png"/><Relationship Id="rId40" Type="http://schemas.openxmlformats.org/officeDocument/2006/relationships/image" Target="../media/image71.jpeg"/><Relationship Id="rId45" Type="http://schemas.openxmlformats.org/officeDocument/2006/relationships/image" Target="../media/image76.jpeg"/><Relationship Id="rId66" Type="http://schemas.openxmlformats.org/officeDocument/2006/relationships/image" Target="../media/image97.jpeg"/></Relationships>
</file>

<file path=ppt/slides/_rels/slide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sv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4.xml"/><Relationship Id="rId16" Type="http://schemas.openxmlformats.org/officeDocument/2006/relationships/image" Target="../media/image128.svg"/><Relationship Id="rId1" Type="http://schemas.openxmlformats.org/officeDocument/2006/relationships/slideLayout" Target="../slideLayouts/slideLayout41.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19" Type="http://schemas.openxmlformats.org/officeDocument/2006/relationships/image" Target="../media/image131.jpeg"/><Relationship Id="rId4" Type="http://schemas.openxmlformats.org/officeDocument/2006/relationships/image" Target="../media/image116.png"/><Relationship Id="rId9" Type="http://schemas.openxmlformats.org/officeDocument/2006/relationships/image" Target="../media/image121.svg"/><Relationship Id="rId14" Type="http://schemas.openxmlformats.org/officeDocument/2006/relationships/image" Target="../media/image126.png"/></Relationships>
</file>

<file path=ppt/slides/_rels/slide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2.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88.xml"/><Relationship Id="rId6" Type="http://schemas.openxmlformats.org/officeDocument/2006/relationships/image" Target="../media/image134.png"/><Relationship Id="rId5" Type="http://schemas.microsoft.com/office/2007/relationships/hdphoto" Target="../media/hdphoto1.wdp"/><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38.png"/><Relationship Id="rId4" Type="http://schemas.openxmlformats.org/officeDocument/2006/relationships/image" Target="../media/image13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41.svg"/><Relationship Id="rId5" Type="http://schemas.openxmlformats.org/officeDocument/2006/relationships/image" Target="../media/image140.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46.jpeg"/><Relationship Id="rId4"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A6847F-0AFF-1084-3C95-0FAE16D6512F}"/>
              </a:ext>
            </a:extLst>
          </p:cNvPr>
          <p:cNvSpPr txBox="1"/>
          <p:nvPr/>
        </p:nvSpPr>
        <p:spPr>
          <a:xfrm>
            <a:off x="627605" y="5135824"/>
            <a:ext cx="9213448" cy="763600"/>
          </a:xfrm>
          <a:prstGeom prst="rect">
            <a:avLst/>
          </a:prstGeom>
          <a:noFill/>
        </p:spPr>
        <p:txBody>
          <a:bodyPr wrap="square" lIns="0" tIns="0" rIns="0" bIns="0" rtlCol="0">
            <a:noAutofit/>
          </a:bodyPr>
          <a:lstStyle/>
          <a:p>
            <a:pPr algn="l">
              <a:spcAft>
                <a:spcPts val="800"/>
              </a:spcAft>
            </a:pPr>
            <a:r>
              <a:rPr lang="en-US" sz="3600">
                <a:solidFill>
                  <a:schemeClr val="bg1"/>
                </a:solidFill>
                <a:latin typeface="+mj-lt"/>
              </a:rPr>
              <a:t>From Reactive to Proactive: </a:t>
            </a:r>
          </a:p>
          <a:p>
            <a:pPr algn="l">
              <a:spcAft>
                <a:spcPts val="800"/>
              </a:spcAft>
            </a:pPr>
            <a:r>
              <a:rPr lang="en-US" sz="3200">
                <a:solidFill>
                  <a:schemeClr val="bg1"/>
                </a:solidFill>
              </a:rPr>
              <a:t>5 Steps to Autonomously Patch Vulnerabilities</a:t>
            </a:r>
          </a:p>
        </p:txBody>
      </p:sp>
      <p:pic>
        <p:nvPicPr>
          <p:cNvPr id="6" name="Picture 5" descr="A building next to a body of water&#10;&#10;Description automatically generated">
            <a:extLst>
              <a:ext uri="{FF2B5EF4-FFF2-40B4-BE49-F238E27FC236}">
                <a16:creationId xmlns:a16="http://schemas.microsoft.com/office/drawing/2014/main" id="{55FE3EE1-728B-69E3-B315-6CB60DAD5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A535D4F-84A5-7D93-960A-1B58682CF876}"/>
              </a:ext>
            </a:extLst>
          </p:cNvPr>
          <p:cNvSpPr txBox="1"/>
          <p:nvPr/>
        </p:nvSpPr>
        <p:spPr>
          <a:xfrm>
            <a:off x="371061" y="4535057"/>
            <a:ext cx="10071652" cy="763600"/>
          </a:xfrm>
          <a:prstGeom prst="rect">
            <a:avLst/>
          </a:prstGeom>
          <a:noFill/>
        </p:spPr>
        <p:txBody>
          <a:bodyPr wrap="square" lIns="0" tIns="0" rIns="0" bIns="0" rtlCol="0">
            <a:noAutofit/>
          </a:bodyPr>
          <a:lstStyle/>
          <a:p>
            <a:pPr algn="l">
              <a:spcAft>
                <a:spcPts val="800"/>
              </a:spcAft>
            </a:pPr>
            <a:r>
              <a:rPr lang="en-US" sz="3600" dirty="0">
                <a:solidFill>
                  <a:schemeClr val="bg1"/>
                </a:solidFill>
                <a:latin typeface="+mj-lt"/>
              </a:rPr>
              <a:t>From Reactive to Proactive:</a:t>
            </a:r>
          </a:p>
          <a:p>
            <a:pPr algn="l">
              <a:spcAft>
                <a:spcPts val="800"/>
              </a:spcAft>
            </a:pPr>
            <a:r>
              <a:rPr lang="en-US" sz="3600" dirty="0">
                <a:solidFill>
                  <a:schemeClr val="bg1"/>
                </a:solidFill>
              </a:rPr>
              <a:t>5 best practices to reduce risk through autonomous patching</a:t>
            </a:r>
            <a:r>
              <a:rPr lang="en-US" sz="3600" dirty="0">
                <a:solidFill>
                  <a:schemeClr val="bg1"/>
                </a:solidFill>
                <a:latin typeface="+mj-lt"/>
              </a:rPr>
              <a:t> </a:t>
            </a:r>
          </a:p>
        </p:txBody>
      </p:sp>
    </p:spTree>
    <p:extLst>
      <p:ext uri="{BB962C8B-B14F-4D97-AF65-F5344CB8AC3E}">
        <p14:creationId xmlns:p14="http://schemas.microsoft.com/office/powerpoint/2010/main" val="1649832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B2A5C7-EE24-75E9-C2CC-CBD45C7BA3B9}"/>
              </a:ext>
            </a:extLst>
          </p:cNvPr>
          <p:cNvSpPr>
            <a:spLocks noGrp="1"/>
          </p:cNvSpPr>
          <p:nvPr>
            <p:ph type="sldNum" sz="quarter" idx="12"/>
          </p:nvPr>
        </p:nvSpPr>
        <p:spPr/>
        <p:txBody>
          <a:bodyPr/>
          <a:lstStyle/>
          <a:p>
            <a:fld id="{0885F5B2-48F7-4F18-A961-C29AAE44EB58}" type="slidenum">
              <a:rPr lang="en-US" smtClean="0"/>
              <a:t>10</a:t>
            </a:fld>
            <a:endParaRPr lang="en-US"/>
          </a:p>
        </p:txBody>
      </p:sp>
      <p:sp>
        <p:nvSpPr>
          <p:cNvPr id="3" name="Title 2">
            <a:extLst>
              <a:ext uri="{FF2B5EF4-FFF2-40B4-BE49-F238E27FC236}">
                <a16:creationId xmlns:a16="http://schemas.microsoft.com/office/drawing/2014/main" id="{0308624A-0058-8CD7-BA49-F066D697C474}"/>
              </a:ext>
            </a:extLst>
          </p:cNvPr>
          <p:cNvSpPr>
            <a:spLocks noGrp="1"/>
          </p:cNvSpPr>
          <p:nvPr>
            <p:ph type="title"/>
          </p:nvPr>
        </p:nvSpPr>
        <p:spPr/>
        <p:txBody>
          <a:bodyPr/>
          <a:lstStyle/>
          <a:p>
            <a:r>
              <a:rPr lang="en-US"/>
              <a:t>2. Model Your Vulnerability Remediation &amp; Patching Strategies </a:t>
            </a:r>
          </a:p>
        </p:txBody>
      </p:sp>
      <p:sp>
        <p:nvSpPr>
          <p:cNvPr id="7" name="Content Placeholder 3">
            <a:extLst>
              <a:ext uri="{FF2B5EF4-FFF2-40B4-BE49-F238E27FC236}">
                <a16:creationId xmlns:a16="http://schemas.microsoft.com/office/drawing/2014/main" id="{F516C1E2-4783-FDBA-B4DA-70AE162B8E83}"/>
              </a:ext>
            </a:extLst>
          </p:cNvPr>
          <p:cNvSpPr txBox="1">
            <a:spLocks/>
          </p:cNvSpPr>
          <p:nvPr/>
        </p:nvSpPr>
        <p:spPr>
          <a:xfrm>
            <a:off x="5355771" y="1501468"/>
            <a:ext cx="6379029" cy="2368924"/>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rgbClr val="202020"/>
                </a:solidFill>
                <a:latin typeface="Museo Sans 700" panose="02000000000000000000" pitchFamily="50" charset="0"/>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rgbClr val="202020"/>
                </a:solidFill>
                <a:latin typeface="Museo Sans 300" panose="02000000000000000000" pitchFamily="50" charset="0"/>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a:latin typeface="Museo Sans 300"/>
              </a:rPr>
              <a:t>Before you automate…</a:t>
            </a:r>
          </a:p>
          <a:p>
            <a:r>
              <a:rPr lang="en-US">
                <a:latin typeface="Museo Sans 300"/>
              </a:rPr>
              <a:t>Set up precision patching rules for vulnerabilities based on your unique business rules and patching strategies</a:t>
            </a:r>
          </a:p>
          <a:p>
            <a:endParaRPr lang="en-US">
              <a:latin typeface="Museo Sans 300"/>
            </a:endParaRPr>
          </a:p>
          <a:p>
            <a:r>
              <a:rPr lang="en-US">
                <a:latin typeface="Museo Sans 300"/>
              </a:rPr>
              <a:t>Ask vendors if they support patch customization by:</a:t>
            </a:r>
          </a:p>
          <a:p>
            <a:pPr marL="285750" indent="-285750">
              <a:buFont typeface="Arial" panose="020B0604020202020204" pitchFamily="34" charset="0"/>
              <a:buChar char="•"/>
            </a:pPr>
            <a:r>
              <a:rPr lang="en-US">
                <a:latin typeface="Museo Sans 300" panose="02000000000000000000" pitchFamily="50" charset="0"/>
              </a:rPr>
              <a:t>Geography &amp; Locations</a:t>
            </a:r>
          </a:p>
          <a:p>
            <a:pPr marL="285750" indent="-285750">
              <a:buFont typeface="Arial" panose="020B0604020202020204" pitchFamily="34" charset="0"/>
              <a:buChar char="•"/>
            </a:pPr>
            <a:r>
              <a:rPr lang="en-US">
                <a:latin typeface="Museo Sans 300" panose="02000000000000000000" pitchFamily="50" charset="0"/>
              </a:rPr>
              <a:t>Business Units</a:t>
            </a:r>
          </a:p>
          <a:p>
            <a:pPr marL="285750" indent="-285750">
              <a:buFont typeface="Arial" panose="020B0604020202020204" pitchFamily="34" charset="0"/>
              <a:buChar char="•"/>
            </a:pPr>
            <a:r>
              <a:rPr lang="en-US">
                <a:latin typeface="Museo Sans 300" panose="02000000000000000000" pitchFamily="50" charset="0"/>
              </a:rPr>
              <a:t>Devices, Servers, Groups &amp; Types</a:t>
            </a:r>
          </a:p>
          <a:p>
            <a:pPr marL="285750" indent="-285750">
              <a:buFont typeface="Arial" panose="020B0604020202020204" pitchFamily="34" charset="0"/>
              <a:buChar char="•"/>
            </a:pPr>
            <a:r>
              <a:rPr lang="en-US">
                <a:latin typeface="Museo Sans 300" panose="02000000000000000000" pitchFamily="50" charset="0"/>
              </a:rPr>
              <a:t>Test Groups</a:t>
            </a:r>
          </a:p>
          <a:p>
            <a:pPr marL="285750" indent="-285750">
              <a:buFont typeface="Arial" panose="020B0604020202020204" pitchFamily="34" charset="0"/>
              <a:buChar char="•"/>
            </a:pPr>
            <a:r>
              <a:rPr lang="en-US">
                <a:latin typeface="Museo Sans 300" panose="02000000000000000000" pitchFamily="50" charset="0"/>
              </a:rPr>
              <a:t>Tiered Deployments </a:t>
            </a:r>
          </a:p>
          <a:p>
            <a:pPr marL="285750" indent="-285750">
              <a:buFont typeface="Arial" panose="020B0604020202020204" pitchFamily="34" charset="0"/>
              <a:buChar char="•"/>
            </a:pPr>
            <a:r>
              <a:rPr lang="en-US">
                <a:latin typeface="Museo Sans 300" panose="02000000000000000000" pitchFamily="50" charset="0"/>
              </a:rPr>
              <a:t>Schedules/Maintenance Windows</a:t>
            </a:r>
          </a:p>
          <a:p>
            <a:pPr marL="285750" indent="-285750">
              <a:buFont typeface="Arial" panose="020B0604020202020204" pitchFamily="34" charset="0"/>
              <a:buChar char="•"/>
            </a:pPr>
            <a:r>
              <a:rPr lang="en-US">
                <a:latin typeface="Museo Sans 300" panose="02000000000000000000" pitchFamily="50" charset="0"/>
              </a:rPr>
              <a:t>Notifications</a:t>
            </a:r>
          </a:p>
          <a:p>
            <a:pPr marL="285750" indent="-285750">
              <a:buFont typeface="Arial" panose="020B0604020202020204" pitchFamily="34" charset="0"/>
              <a:buChar char="•"/>
            </a:pPr>
            <a:endParaRPr lang="en-US">
              <a:latin typeface="Museo Sans 300" panose="02000000000000000000" pitchFamily="50" charset="0"/>
            </a:endParaRPr>
          </a:p>
        </p:txBody>
      </p:sp>
      <p:pic>
        <p:nvPicPr>
          <p:cNvPr id="6" name="Picture 2" descr="Adaptable Automation: Balancing Speed With Enterprise Complexities ">
            <a:extLst>
              <a:ext uri="{FF2B5EF4-FFF2-40B4-BE49-F238E27FC236}">
                <a16:creationId xmlns:a16="http://schemas.microsoft.com/office/drawing/2014/main" id="{6EC3336E-A728-91B8-A4ED-2C6842187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1" y="2241551"/>
            <a:ext cx="4546639" cy="303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23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460B0-93DE-B9A3-6ACC-AA03D65A650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9065F2-4E25-6DFA-DF71-53B67FD2849A}"/>
              </a:ext>
            </a:extLst>
          </p:cNvPr>
          <p:cNvSpPr>
            <a:spLocks noGrp="1"/>
          </p:cNvSpPr>
          <p:nvPr>
            <p:ph type="sldNum" sz="quarter" idx="12"/>
          </p:nvPr>
        </p:nvSpPr>
        <p:spPr/>
        <p:txBody>
          <a:bodyPr/>
          <a:lstStyle/>
          <a:p>
            <a:fld id="{0885F5B2-48F7-4F18-A961-C29AAE44EB58}" type="slidenum">
              <a:rPr lang="en-US" smtClean="0"/>
              <a:t>11</a:t>
            </a:fld>
            <a:endParaRPr lang="en-US"/>
          </a:p>
        </p:txBody>
      </p:sp>
      <p:sp>
        <p:nvSpPr>
          <p:cNvPr id="3" name="Title 2">
            <a:extLst>
              <a:ext uri="{FF2B5EF4-FFF2-40B4-BE49-F238E27FC236}">
                <a16:creationId xmlns:a16="http://schemas.microsoft.com/office/drawing/2014/main" id="{497D4A8E-9D6E-7553-1444-45A4678880AC}"/>
              </a:ext>
            </a:extLst>
          </p:cNvPr>
          <p:cNvSpPr>
            <a:spLocks noGrp="1"/>
          </p:cNvSpPr>
          <p:nvPr>
            <p:ph type="title"/>
          </p:nvPr>
        </p:nvSpPr>
        <p:spPr/>
        <p:txBody>
          <a:bodyPr/>
          <a:lstStyle/>
          <a:p>
            <a:r>
              <a:rPr lang="en-US"/>
              <a:t>3. Automate Your Patch Deployments</a:t>
            </a:r>
          </a:p>
        </p:txBody>
      </p:sp>
      <p:sp>
        <p:nvSpPr>
          <p:cNvPr id="4" name="Content Placeholder 3">
            <a:extLst>
              <a:ext uri="{FF2B5EF4-FFF2-40B4-BE49-F238E27FC236}">
                <a16:creationId xmlns:a16="http://schemas.microsoft.com/office/drawing/2014/main" id="{0A97BC2F-24AF-3C36-0AF1-12441FAE3D76}"/>
              </a:ext>
            </a:extLst>
          </p:cNvPr>
          <p:cNvSpPr>
            <a:spLocks noGrp="1"/>
          </p:cNvSpPr>
          <p:nvPr>
            <p:ph idx="1"/>
          </p:nvPr>
        </p:nvSpPr>
        <p:spPr>
          <a:xfrm>
            <a:off x="5664531" y="2322342"/>
            <a:ext cx="5731823" cy="608316"/>
          </a:xfrm>
        </p:spPr>
        <p:txBody>
          <a:bodyPr/>
          <a:lstStyle/>
          <a:p>
            <a:pPr marL="285750" indent="-285750">
              <a:buFont typeface="Arial" panose="020B0604020202020204" pitchFamily="34" charset="0"/>
              <a:buChar char="•"/>
            </a:pPr>
            <a:r>
              <a:rPr lang="en-US">
                <a:latin typeface="Museo Sans 300" panose="02000000000000000000" pitchFamily="50" charset="0"/>
              </a:rPr>
              <a:t>Schedule and prioritize automated patch deployments using real-time vulnerability data to ensure all critical vulnerabilities are patched immediately </a:t>
            </a:r>
          </a:p>
          <a:p>
            <a:pPr marL="285750" indent="-285750">
              <a:buFont typeface="Arial" panose="020B0604020202020204" pitchFamily="34" charset="0"/>
              <a:buChar char="•"/>
            </a:pPr>
            <a:endParaRPr lang="en-US">
              <a:latin typeface="Museo Sans 300" panose="02000000000000000000" pitchFamily="50" charset="0"/>
            </a:endParaRPr>
          </a:p>
          <a:p>
            <a:r>
              <a:rPr lang="en-US">
                <a:latin typeface="Museo Sans 300" panose="02000000000000000000" pitchFamily="50" charset="0"/>
              </a:rPr>
              <a:t>Ask vendors if they:</a:t>
            </a:r>
          </a:p>
          <a:p>
            <a:pPr marL="285750" indent="-285750">
              <a:buFont typeface="Arial" panose="020B0604020202020204" pitchFamily="34" charset="0"/>
              <a:buChar char="•"/>
            </a:pPr>
            <a:r>
              <a:rPr lang="en-US">
                <a:latin typeface="Museo Sans 300" panose="02000000000000000000" pitchFamily="50" charset="0"/>
              </a:rPr>
              <a:t>Support multi-level approvals management checks prior to deployment</a:t>
            </a:r>
          </a:p>
          <a:p>
            <a:pPr marL="285750" indent="-285750">
              <a:buFont typeface="Arial" panose="020B0604020202020204" pitchFamily="34" charset="0"/>
              <a:buChar char="•"/>
            </a:pPr>
            <a:r>
              <a:rPr lang="en-US">
                <a:latin typeface="Museo Sans 300" panose="02000000000000000000" pitchFamily="50" charset="0"/>
              </a:rPr>
              <a:t>Offer patch exception handling and custom installation settings </a:t>
            </a:r>
          </a:p>
          <a:p>
            <a:pPr marL="285750" indent="-285750">
              <a:buFont typeface="Arial" panose="020B0604020202020204" pitchFamily="34" charset="0"/>
              <a:buChar char="•"/>
            </a:pPr>
            <a:endParaRPr lang="en-US">
              <a:latin typeface="Museo Sans 300" panose="02000000000000000000" pitchFamily="50" charset="0"/>
            </a:endParaRPr>
          </a:p>
        </p:txBody>
      </p:sp>
      <p:sp>
        <p:nvSpPr>
          <p:cNvPr id="9" name="TextBox 8">
            <a:extLst>
              <a:ext uri="{FF2B5EF4-FFF2-40B4-BE49-F238E27FC236}">
                <a16:creationId xmlns:a16="http://schemas.microsoft.com/office/drawing/2014/main" id="{D1416093-D2CD-49B5-048B-627B3DF1F3D2}"/>
              </a:ext>
            </a:extLst>
          </p:cNvPr>
          <p:cNvSpPr txBox="1"/>
          <p:nvPr/>
        </p:nvSpPr>
        <p:spPr>
          <a:xfrm>
            <a:off x="5783416" y="1816391"/>
            <a:ext cx="4904375" cy="608316"/>
          </a:xfrm>
          <a:prstGeom prst="rect">
            <a:avLst/>
          </a:prstGeom>
          <a:noFill/>
        </p:spPr>
        <p:txBody>
          <a:bodyPr wrap="square" lIns="0" tIns="0" rIns="0" bIns="0" rtlCol="0">
            <a:noAutofit/>
          </a:bodyPr>
          <a:lstStyle/>
          <a:p>
            <a:pPr algn="l">
              <a:spcAft>
                <a:spcPts val="800"/>
              </a:spcAft>
            </a:pPr>
            <a:r>
              <a:rPr lang="en-US" sz="2000">
                <a:latin typeface="+mj-lt"/>
              </a:rPr>
              <a:t>Get faster with trusted automation</a:t>
            </a:r>
          </a:p>
        </p:txBody>
      </p:sp>
      <p:pic>
        <p:nvPicPr>
          <p:cNvPr id="5" name="Picture 4" descr="A race car on a track&#10;&#10;Description automatically generated">
            <a:extLst>
              <a:ext uri="{FF2B5EF4-FFF2-40B4-BE49-F238E27FC236}">
                <a16:creationId xmlns:a16="http://schemas.microsoft.com/office/drawing/2014/main" id="{A02A933B-DCFB-1B6D-F74C-79072D2A0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48" y="1992169"/>
            <a:ext cx="4778209" cy="3185473"/>
          </a:xfrm>
          <a:prstGeom prst="rect">
            <a:avLst/>
          </a:prstGeom>
        </p:spPr>
      </p:pic>
    </p:spTree>
    <p:extLst>
      <p:ext uri="{BB962C8B-B14F-4D97-AF65-F5344CB8AC3E}">
        <p14:creationId xmlns:p14="http://schemas.microsoft.com/office/powerpoint/2010/main" val="175486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03794C-E130-D0DB-7804-69490DA5F940}"/>
              </a:ext>
            </a:extLst>
          </p:cNvPr>
          <p:cNvSpPr>
            <a:spLocks noGrp="1"/>
          </p:cNvSpPr>
          <p:nvPr>
            <p:ph type="sldNum" sz="quarter" idx="12"/>
          </p:nvPr>
        </p:nvSpPr>
        <p:spPr/>
        <p:txBody>
          <a:bodyPr/>
          <a:lstStyle/>
          <a:p>
            <a:fld id="{0885F5B2-48F7-4F18-A961-C29AAE44EB58}" type="slidenum">
              <a:rPr lang="en-US" smtClean="0"/>
              <a:t>12</a:t>
            </a:fld>
            <a:endParaRPr lang="en-US"/>
          </a:p>
        </p:txBody>
      </p:sp>
      <p:sp>
        <p:nvSpPr>
          <p:cNvPr id="3" name="Title 2">
            <a:extLst>
              <a:ext uri="{FF2B5EF4-FFF2-40B4-BE49-F238E27FC236}">
                <a16:creationId xmlns:a16="http://schemas.microsoft.com/office/drawing/2014/main" id="{4673DED8-4C0B-2925-C179-B4915C357B3A}"/>
              </a:ext>
            </a:extLst>
          </p:cNvPr>
          <p:cNvSpPr>
            <a:spLocks noGrp="1"/>
          </p:cNvSpPr>
          <p:nvPr>
            <p:ph type="title"/>
          </p:nvPr>
        </p:nvSpPr>
        <p:spPr/>
        <p:txBody>
          <a:bodyPr/>
          <a:lstStyle/>
          <a:p>
            <a:r>
              <a:rPr lang="en-US"/>
              <a:t>4. Monitor the employee experience and ensure controls are in place for when things go wrong</a:t>
            </a:r>
          </a:p>
        </p:txBody>
      </p:sp>
      <p:sp>
        <p:nvSpPr>
          <p:cNvPr id="9" name="Content Placeholder 3">
            <a:extLst>
              <a:ext uri="{FF2B5EF4-FFF2-40B4-BE49-F238E27FC236}">
                <a16:creationId xmlns:a16="http://schemas.microsoft.com/office/drawing/2014/main" id="{72924B44-897D-724E-591A-AA9A719DFEF1}"/>
              </a:ext>
            </a:extLst>
          </p:cNvPr>
          <p:cNvSpPr txBox="1">
            <a:spLocks/>
          </p:cNvSpPr>
          <p:nvPr/>
        </p:nvSpPr>
        <p:spPr>
          <a:xfrm>
            <a:off x="5983759" y="2110920"/>
            <a:ext cx="6104068" cy="4191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rgbClr val="202020"/>
                </a:solidFill>
                <a:latin typeface="Museo Sans 700" panose="02000000000000000000" pitchFamily="50" charset="0"/>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rgbClr val="202020"/>
                </a:solidFill>
                <a:latin typeface="Museo Sans 300" panose="02000000000000000000" pitchFamily="50" charset="0"/>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r>
              <a:rPr lang="en-US"/>
              <a:t>Patches break things. Be prepared with                  flexible controls.</a:t>
            </a:r>
          </a:p>
          <a:p>
            <a:endParaRPr lang="en-US">
              <a:latin typeface="Museo Sans 300" panose="02000000000000000000" pitchFamily="50" charset="0"/>
            </a:endParaRPr>
          </a:p>
          <a:p>
            <a:r>
              <a:rPr lang="en-US">
                <a:latin typeface="Museo Sans 300" panose="02000000000000000000" pitchFamily="50" charset="0"/>
              </a:rPr>
              <a:t>Ask vendors if they can:</a:t>
            </a:r>
          </a:p>
          <a:p>
            <a:pPr marL="285750" indent="-285750">
              <a:buFont typeface="Arial" panose="020B0604020202020204" pitchFamily="34" charset="0"/>
              <a:buChar char="•"/>
            </a:pPr>
            <a:r>
              <a:rPr lang="en-US">
                <a:latin typeface="Museo Sans 300" panose="02000000000000000000" pitchFamily="50" charset="0"/>
              </a:rPr>
              <a:t>Pause, cancel, and rollback patches at scale</a:t>
            </a:r>
          </a:p>
          <a:p>
            <a:pPr marL="285750" indent="-285750">
              <a:buFont typeface="Arial" panose="020B0604020202020204" pitchFamily="34" charset="0"/>
              <a:buChar char="•"/>
            </a:pPr>
            <a:r>
              <a:rPr lang="en-US">
                <a:latin typeface="Museo Sans 300" panose="02000000000000000000" pitchFamily="50" charset="0"/>
              </a:rPr>
              <a:t>Notify employees, executives, or administrators about patch deployments</a:t>
            </a:r>
          </a:p>
          <a:p>
            <a:pPr marL="285750" indent="-285750">
              <a:buFont typeface="Arial" panose="020B0604020202020204" pitchFamily="34" charset="0"/>
              <a:buChar char="•"/>
            </a:pPr>
            <a:r>
              <a:rPr lang="en-US">
                <a:latin typeface="Museo Sans 300" panose="02000000000000000000" pitchFamily="50" charset="0"/>
              </a:rPr>
              <a:t>Apply a configuration change instead of a patch</a:t>
            </a:r>
          </a:p>
          <a:p>
            <a:pPr marL="285750" indent="-285750">
              <a:buFont typeface="Arial" panose="020B0604020202020204" pitchFamily="34" charset="0"/>
              <a:buChar char="•"/>
            </a:pPr>
            <a:r>
              <a:rPr lang="en-US">
                <a:latin typeface="Museo Sans 300" panose="02000000000000000000" pitchFamily="50" charset="0"/>
              </a:rPr>
              <a:t>Gather user sentiment data on patches</a:t>
            </a:r>
          </a:p>
          <a:p>
            <a:endParaRPr lang="en-US">
              <a:latin typeface="Museo Sans 300" panose="02000000000000000000" pitchFamily="50" charset="0"/>
            </a:endParaRPr>
          </a:p>
        </p:txBody>
      </p:sp>
      <p:pic>
        <p:nvPicPr>
          <p:cNvPr id="4" name="Picture 4">
            <a:extLst>
              <a:ext uri="{FF2B5EF4-FFF2-40B4-BE49-F238E27FC236}">
                <a16:creationId xmlns:a16="http://schemas.microsoft.com/office/drawing/2014/main" id="{C6EB96B2-7BCA-5F75-AF6A-0DC180C3F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94" y="2110920"/>
            <a:ext cx="5074844" cy="3383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E1006-A4E4-2FC9-41F2-927D966564B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77E517-99DB-8EE8-C1AC-F6E15EF3032D}"/>
              </a:ext>
            </a:extLst>
          </p:cNvPr>
          <p:cNvSpPr>
            <a:spLocks noGrp="1"/>
          </p:cNvSpPr>
          <p:nvPr>
            <p:ph type="sldNum" sz="quarter" idx="12"/>
          </p:nvPr>
        </p:nvSpPr>
        <p:spPr/>
        <p:txBody>
          <a:bodyPr/>
          <a:lstStyle/>
          <a:p>
            <a:fld id="{0885F5B2-48F7-4F18-A961-C29AAE44EB58}" type="slidenum">
              <a:rPr lang="en-US" smtClean="0"/>
              <a:t>13</a:t>
            </a:fld>
            <a:endParaRPr lang="en-US"/>
          </a:p>
        </p:txBody>
      </p:sp>
      <p:sp>
        <p:nvSpPr>
          <p:cNvPr id="3" name="Title 2">
            <a:extLst>
              <a:ext uri="{FF2B5EF4-FFF2-40B4-BE49-F238E27FC236}">
                <a16:creationId xmlns:a16="http://schemas.microsoft.com/office/drawing/2014/main" id="{681C888E-7C1D-41F0-CC33-A772DE8D5C50}"/>
              </a:ext>
            </a:extLst>
          </p:cNvPr>
          <p:cNvSpPr>
            <a:spLocks noGrp="1"/>
          </p:cNvSpPr>
          <p:nvPr>
            <p:ph type="title"/>
          </p:nvPr>
        </p:nvSpPr>
        <p:spPr/>
        <p:txBody>
          <a:bodyPr/>
          <a:lstStyle/>
          <a:p>
            <a:r>
              <a:rPr lang="en-US"/>
              <a:t>5. Analyze and report on patching results and vulnerability remediation compliance</a:t>
            </a:r>
          </a:p>
        </p:txBody>
      </p:sp>
      <p:sp>
        <p:nvSpPr>
          <p:cNvPr id="9" name="Content Placeholder 3">
            <a:extLst>
              <a:ext uri="{FF2B5EF4-FFF2-40B4-BE49-F238E27FC236}">
                <a16:creationId xmlns:a16="http://schemas.microsoft.com/office/drawing/2014/main" id="{C99880E6-232B-7EB6-B57A-1FFE413E7707}"/>
              </a:ext>
            </a:extLst>
          </p:cNvPr>
          <p:cNvSpPr txBox="1">
            <a:spLocks/>
          </p:cNvSpPr>
          <p:nvPr/>
        </p:nvSpPr>
        <p:spPr>
          <a:xfrm>
            <a:off x="7611816" y="1981200"/>
            <a:ext cx="3808288" cy="4191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000"/>
              </a:spcAft>
              <a:buFont typeface="Arial" panose="020B0604020202020204" pitchFamily="34" charset="0"/>
              <a:buNone/>
              <a:defRPr sz="2000" kern="1200">
                <a:solidFill>
                  <a:srgbClr val="202020"/>
                </a:solidFill>
                <a:latin typeface="Museo Sans 700" panose="02000000000000000000" pitchFamily="50" charset="0"/>
                <a:ea typeface="+mn-ea"/>
                <a:cs typeface="+mn-cs"/>
              </a:defRPr>
            </a:lvl1pPr>
            <a:lvl2pPr marL="13716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2pPr>
            <a:lvl3pPr marL="27432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3pPr>
            <a:lvl4pPr marL="411480" indent="-137160" algn="l" defTabSz="914400" rtl="0" eaLnBrk="1" latinLnBrk="0" hangingPunct="1">
              <a:lnSpc>
                <a:spcPct val="100000"/>
              </a:lnSpc>
              <a:spcBef>
                <a:spcPts val="0"/>
              </a:spcBef>
              <a:spcAft>
                <a:spcPts val="600"/>
              </a:spcAft>
              <a:buFont typeface="Arial" panose="020B0604020202020204" pitchFamily="34" charset="0"/>
              <a:buChar char="•"/>
              <a:defRPr sz="1600" kern="1200">
                <a:solidFill>
                  <a:srgbClr val="202020"/>
                </a:solidFill>
                <a:latin typeface="Museo Sans 300" panose="02000000000000000000" pitchFamily="50" charset="0"/>
                <a:ea typeface="+mn-ea"/>
                <a:cs typeface="+mn-cs"/>
              </a:defRPr>
            </a:lvl4pPr>
            <a:lvl5pPr marL="0" indent="0" algn="l" defTabSz="914400" rtl="0" eaLnBrk="1" latinLnBrk="0" hangingPunct="1">
              <a:lnSpc>
                <a:spcPct val="100000"/>
              </a:lnSpc>
              <a:spcBef>
                <a:spcPts val="0"/>
              </a:spcBef>
              <a:spcAft>
                <a:spcPts val="800"/>
              </a:spcAft>
              <a:buFont typeface="Arial" panose="020B0604020202020204" pitchFamily="34" charset="0"/>
              <a:buNone/>
              <a:tabLst/>
              <a:defRPr sz="1800" kern="1200">
                <a:solidFill>
                  <a:srgbClr val="202020"/>
                </a:solidFill>
                <a:latin typeface="Museo Sans 300" panose="02000000000000000000" pitchFamily="50" charset="0"/>
                <a:ea typeface="+mn-ea"/>
                <a:cs typeface="+mn-cs"/>
              </a:defRPr>
            </a:lvl5pPr>
            <a:lvl6pPr marL="109728"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6pPr>
            <a:lvl7pPr marL="219456"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7pPr>
            <a:lvl8pPr marL="329184" indent="-109728" algn="l" defTabSz="914400" rtl="0" eaLnBrk="1" latinLnBrk="0" hangingPunct="1">
              <a:lnSpc>
                <a:spcPct val="100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200"/>
              </a:spcAft>
              <a:buFont typeface="Arial" panose="020B0604020202020204" pitchFamily="34" charset="0"/>
              <a:buNone/>
              <a:tabLst/>
              <a:defRPr sz="1100" i="1" kern="1200">
                <a:solidFill>
                  <a:schemeClr val="tx1"/>
                </a:solidFill>
                <a:latin typeface="+mn-lt"/>
                <a:ea typeface="+mn-ea"/>
                <a:cs typeface="+mn-cs"/>
              </a:defRPr>
            </a:lvl9pPr>
          </a:lstStyle>
          <a:p>
            <a:pPr marL="285750" indent="-285750">
              <a:buFont typeface="Arial" panose="020B0604020202020204" pitchFamily="34" charset="0"/>
              <a:buChar char="•"/>
            </a:pPr>
            <a:r>
              <a:rPr lang="en-US">
                <a:latin typeface="Museo Sans 300" panose="02000000000000000000" pitchFamily="50" charset="0"/>
              </a:rPr>
              <a:t>Consistently review dashboards and reports for instant analysis into patching metrics, risk, compliance and more</a:t>
            </a:r>
          </a:p>
          <a:p>
            <a:pPr marL="285750" indent="-285750">
              <a:buFont typeface="Arial" panose="020B0604020202020204" pitchFamily="34" charset="0"/>
              <a:buChar char="•"/>
            </a:pPr>
            <a:endParaRPr lang="en-US">
              <a:latin typeface="Museo Sans 300" panose="02000000000000000000" pitchFamily="50" charset="0"/>
            </a:endParaRPr>
          </a:p>
          <a:p>
            <a:r>
              <a:rPr lang="en-US">
                <a:latin typeface="Museo Sans 300" panose="02000000000000000000" pitchFamily="50" charset="0"/>
              </a:rPr>
              <a:t>Ask vendors:</a:t>
            </a:r>
          </a:p>
          <a:p>
            <a:pPr marL="285750" indent="-285750">
              <a:buFont typeface="Arial" panose="020B0604020202020204" pitchFamily="34" charset="0"/>
              <a:buChar char="•"/>
            </a:pPr>
            <a:r>
              <a:rPr lang="en-US">
                <a:latin typeface="Museo Sans 300" panose="02000000000000000000" pitchFamily="50" charset="0"/>
              </a:rPr>
              <a:t>What reporting do you deliver? Is it real time?</a:t>
            </a:r>
          </a:p>
          <a:p>
            <a:pPr marL="285750" indent="-285750">
              <a:buFont typeface="Arial" panose="020B0604020202020204" pitchFamily="34" charset="0"/>
              <a:buChar char="•"/>
            </a:pPr>
            <a:r>
              <a:rPr lang="en-US">
                <a:latin typeface="Museo Sans 300" panose="02000000000000000000" pitchFamily="50" charset="0"/>
              </a:rPr>
              <a:t>Is it easy to take action on information in dashboards?</a:t>
            </a:r>
          </a:p>
          <a:p>
            <a:endParaRPr lang="en-US">
              <a:latin typeface="Museo Sans 300" panose="02000000000000000000" pitchFamily="50" charset="0"/>
            </a:endParaRPr>
          </a:p>
        </p:txBody>
      </p:sp>
      <p:pic>
        <p:nvPicPr>
          <p:cNvPr id="4" name="Picture 3">
            <a:extLst>
              <a:ext uri="{FF2B5EF4-FFF2-40B4-BE49-F238E27FC236}">
                <a16:creationId xmlns:a16="http://schemas.microsoft.com/office/drawing/2014/main" id="{735E8823-1000-FF14-0779-ED707BFA03F3}"/>
              </a:ext>
            </a:extLst>
          </p:cNvPr>
          <p:cNvPicPr>
            <a:picLocks noChangeAspect="1"/>
          </p:cNvPicPr>
          <p:nvPr/>
        </p:nvPicPr>
        <p:blipFill>
          <a:blip r:embed="rId4"/>
          <a:srcRect/>
          <a:stretch/>
        </p:blipFill>
        <p:spPr>
          <a:xfrm>
            <a:off x="624372" y="2101820"/>
            <a:ext cx="6550088" cy="3685915"/>
          </a:xfrm>
          <a:prstGeom prst="rect">
            <a:avLst/>
          </a:prstGeom>
          <a:ln w="82550" cap="rnd">
            <a:solidFill>
              <a:schemeClr val="tx1"/>
            </a:solidFill>
          </a:ln>
        </p:spPr>
      </p:pic>
    </p:spTree>
    <p:extLst>
      <p:ext uri="{BB962C8B-B14F-4D97-AF65-F5344CB8AC3E}">
        <p14:creationId xmlns:p14="http://schemas.microsoft.com/office/powerpoint/2010/main" val="338136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A2342-7E20-43C1-961C-FC84DA5F2A51}"/>
              </a:ext>
            </a:extLst>
          </p:cNvPr>
          <p:cNvSpPr>
            <a:spLocks noGrp="1"/>
          </p:cNvSpPr>
          <p:nvPr>
            <p:ph type="sldNum" sz="quarter" idx="12"/>
          </p:nvPr>
        </p:nvSpPr>
        <p:spPr/>
        <p:txBody>
          <a:bodyPr/>
          <a:lstStyle/>
          <a:p>
            <a:fld id="{0885F5B2-48F7-4F18-A961-C29AAE44EB58}" type="slidenum">
              <a:rPr lang="en-US" smtClean="0"/>
              <a:pPr/>
              <a:t>14</a:t>
            </a:fld>
            <a:endParaRPr lang="en-US"/>
          </a:p>
        </p:txBody>
      </p:sp>
      <p:sp>
        <p:nvSpPr>
          <p:cNvPr id="3" name="Title 2">
            <a:extLst>
              <a:ext uri="{FF2B5EF4-FFF2-40B4-BE49-F238E27FC236}">
                <a16:creationId xmlns:a16="http://schemas.microsoft.com/office/drawing/2014/main" id="{0B6CFF26-20A7-2DCB-C487-47FC70735913}"/>
              </a:ext>
            </a:extLst>
          </p:cNvPr>
          <p:cNvSpPr>
            <a:spLocks noGrp="1"/>
          </p:cNvSpPr>
          <p:nvPr>
            <p:ph type="title"/>
          </p:nvPr>
        </p:nvSpPr>
        <p:spPr>
          <a:xfrm>
            <a:off x="457199" y="685800"/>
            <a:ext cx="10334626" cy="768485"/>
          </a:xfrm>
        </p:spPr>
        <p:txBody>
          <a:bodyPr/>
          <a:lstStyle/>
          <a:p>
            <a:r>
              <a:rPr lang="en-US">
                <a:latin typeface="Museo Sans 700"/>
              </a:rPr>
              <a:t>A Growing Catalog of 1600+ Third Party Apps + Windows</a:t>
            </a:r>
            <a:endParaRPr lang="en-US"/>
          </a:p>
        </p:txBody>
      </p:sp>
      <p:sp>
        <p:nvSpPr>
          <p:cNvPr id="4" name="Text Placeholder 3">
            <a:extLst>
              <a:ext uri="{FF2B5EF4-FFF2-40B4-BE49-F238E27FC236}">
                <a16:creationId xmlns:a16="http://schemas.microsoft.com/office/drawing/2014/main" id="{A2F3DDD2-9627-5126-7643-5848F00E1A00}"/>
              </a:ext>
            </a:extLst>
          </p:cNvPr>
          <p:cNvSpPr>
            <a:spLocks noGrp="1"/>
          </p:cNvSpPr>
          <p:nvPr>
            <p:ph type="body" sz="quarter" idx="14"/>
          </p:nvPr>
        </p:nvSpPr>
        <p:spPr>
          <a:xfrm>
            <a:off x="457199" y="1223130"/>
            <a:ext cx="10096500" cy="1363809"/>
          </a:xfrm>
        </p:spPr>
        <p:txBody>
          <a:bodyPr/>
          <a:lstStyle/>
          <a:p>
            <a:r>
              <a:rPr lang="en-US"/>
              <a:t>Dedicated Metadata team collects, configures and maintains patches for </a:t>
            </a:r>
            <a:r>
              <a:rPr lang="en-US">
                <a:latin typeface="Museo Sans 700" panose="02000000000000000000" pitchFamily="50" charset="0"/>
              </a:rPr>
              <a:t>Windows Update </a:t>
            </a:r>
            <a:r>
              <a:rPr lang="en-US"/>
              <a:t>catalog alongside a growing library of more than </a:t>
            </a:r>
            <a:r>
              <a:rPr lang="en-US">
                <a:latin typeface="Museo Sans 700" panose="02000000000000000000" pitchFamily="50" charset="0"/>
              </a:rPr>
              <a:t>45,000 patches for 1600+ unique 3rd-party products, applications, and drivers. </a:t>
            </a:r>
            <a:r>
              <a:rPr lang="en-US"/>
              <a:t>Updated daily. </a:t>
            </a:r>
          </a:p>
          <a:p>
            <a:r>
              <a:rPr lang="en-US">
                <a:solidFill>
                  <a:schemeClr val="tx1"/>
                </a:solidFill>
                <a:latin typeface="Museo Sans 700" panose="02000000000000000000" pitchFamily="50" charset="0"/>
                <a:hlinkClick r:id="rId3">
                  <a:extLst>
                    <a:ext uri="{A12FA001-AC4F-418D-AE19-62706E023703}">
                      <ahyp:hlinkClr xmlns:ahyp="http://schemas.microsoft.com/office/drawing/2018/hyperlinkcolor" val="tx"/>
                    </a:ext>
                  </a:extLst>
                </a:hlinkClick>
              </a:rPr>
              <a:t>VIEW LIBRARY</a:t>
            </a:r>
            <a:endParaRPr lang="en-US">
              <a:solidFill>
                <a:schemeClr val="tx1"/>
              </a:solidFill>
              <a:latin typeface="Museo Sans 700" panose="02000000000000000000" pitchFamily="50" charset="0"/>
            </a:endParaRPr>
          </a:p>
          <a:p>
            <a:endParaRPr lang="en-US"/>
          </a:p>
          <a:p>
            <a:endParaRPr lang="en-US"/>
          </a:p>
        </p:txBody>
      </p:sp>
      <p:grpSp>
        <p:nvGrpSpPr>
          <p:cNvPr id="171" name="Group 170">
            <a:extLst>
              <a:ext uri="{FF2B5EF4-FFF2-40B4-BE49-F238E27FC236}">
                <a16:creationId xmlns:a16="http://schemas.microsoft.com/office/drawing/2014/main" id="{1EF1242A-D589-D78B-4A79-716ABA962005}"/>
              </a:ext>
            </a:extLst>
          </p:cNvPr>
          <p:cNvGrpSpPr/>
          <p:nvPr/>
        </p:nvGrpSpPr>
        <p:grpSpPr>
          <a:xfrm>
            <a:off x="356180" y="2676994"/>
            <a:ext cx="11479637" cy="3386208"/>
            <a:chOff x="64259" y="1601880"/>
            <a:chExt cx="12174013" cy="3542773"/>
          </a:xfrm>
        </p:grpSpPr>
        <p:pic>
          <p:nvPicPr>
            <p:cNvPr id="172" name="Picture 171">
              <a:extLst>
                <a:ext uri="{FF2B5EF4-FFF2-40B4-BE49-F238E27FC236}">
                  <a16:creationId xmlns:a16="http://schemas.microsoft.com/office/drawing/2014/main" id="{D26EFCBF-FB18-DEAA-4A64-6DEC0D7B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40" y="2187384"/>
              <a:ext cx="457200" cy="457200"/>
            </a:xfrm>
            <a:prstGeom prst="rect">
              <a:avLst/>
            </a:prstGeom>
          </p:spPr>
        </p:pic>
        <p:pic>
          <p:nvPicPr>
            <p:cNvPr id="173" name="Picture 172" descr="A black square with red circles and a white power button&#10;&#10;Description automatically generated">
              <a:extLst>
                <a:ext uri="{FF2B5EF4-FFF2-40B4-BE49-F238E27FC236}">
                  <a16:creationId xmlns:a16="http://schemas.microsoft.com/office/drawing/2014/main" id="{39E3FE0B-A67D-AEAF-72BB-ACB98437A0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03" y="3468930"/>
              <a:ext cx="457200" cy="457200"/>
            </a:xfrm>
            <a:prstGeom prst="rect">
              <a:avLst/>
            </a:prstGeom>
          </p:spPr>
        </p:pic>
        <p:pic>
          <p:nvPicPr>
            <p:cNvPr id="174" name="Picture 173" descr="A logo of a company&#10;&#10;Description automatically generated">
              <a:extLst>
                <a:ext uri="{FF2B5EF4-FFF2-40B4-BE49-F238E27FC236}">
                  <a16:creationId xmlns:a16="http://schemas.microsoft.com/office/drawing/2014/main" id="{C209D0B9-866D-2606-5FDE-E9A60D1456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801" y="3468930"/>
              <a:ext cx="457200" cy="457200"/>
            </a:xfrm>
            <a:prstGeom prst="rect">
              <a:avLst/>
            </a:prstGeom>
          </p:spPr>
        </p:pic>
        <p:pic>
          <p:nvPicPr>
            <p:cNvPr id="175" name="Picture 174" descr="A blue and black logo&#10;&#10;Description automatically generated">
              <a:extLst>
                <a:ext uri="{FF2B5EF4-FFF2-40B4-BE49-F238E27FC236}">
                  <a16:creationId xmlns:a16="http://schemas.microsoft.com/office/drawing/2014/main" id="{C335DBAB-EC75-0F8D-7E7C-3B7FC08513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08" y="1601880"/>
              <a:ext cx="430337" cy="457200"/>
            </a:xfrm>
            <a:prstGeom prst="rect">
              <a:avLst/>
            </a:prstGeom>
          </p:spPr>
        </p:pic>
        <p:pic>
          <p:nvPicPr>
            <p:cNvPr id="176" name="Picture 175" descr="A red and pink check mark&#10;&#10;Description automatically generated">
              <a:extLst>
                <a:ext uri="{FF2B5EF4-FFF2-40B4-BE49-F238E27FC236}">
                  <a16:creationId xmlns:a16="http://schemas.microsoft.com/office/drawing/2014/main" id="{A850EC3D-6A8D-20B1-2618-3646DD9433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59" y="4687453"/>
              <a:ext cx="457200" cy="457200"/>
            </a:xfrm>
            <a:prstGeom prst="rect">
              <a:avLst/>
            </a:prstGeom>
          </p:spPr>
        </p:pic>
        <p:pic>
          <p:nvPicPr>
            <p:cNvPr id="177" name="Picture 176" descr="A green square with white logo&#10;&#10;Description automatically generated">
              <a:extLst>
                <a:ext uri="{FF2B5EF4-FFF2-40B4-BE49-F238E27FC236}">
                  <a16:creationId xmlns:a16="http://schemas.microsoft.com/office/drawing/2014/main" id="{447EF8EB-0548-4AF8-8344-DB1A3F06E8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801" y="2840098"/>
              <a:ext cx="457200" cy="457200"/>
            </a:xfrm>
            <a:prstGeom prst="rect">
              <a:avLst/>
            </a:prstGeom>
          </p:spPr>
        </p:pic>
        <p:pic>
          <p:nvPicPr>
            <p:cNvPr id="178" name="Picture 177">
              <a:extLst>
                <a:ext uri="{FF2B5EF4-FFF2-40B4-BE49-F238E27FC236}">
                  <a16:creationId xmlns:a16="http://schemas.microsoft.com/office/drawing/2014/main" id="{95C749AC-C5F9-D977-82B3-883818E7F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4590" y="1601880"/>
              <a:ext cx="430337" cy="457200"/>
            </a:xfrm>
            <a:prstGeom prst="rect">
              <a:avLst/>
            </a:prstGeom>
          </p:spPr>
        </p:pic>
        <p:pic>
          <p:nvPicPr>
            <p:cNvPr id="179" name="Picture 178">
              <a:extLst>
                <a:ext uri="{FF2B5EF4-FFF2-40B4-BE49-F238E27FC236}">
                  <a16:creationId xmlns:a16="http://schemas.microsoft.com/office/drawing/2014/main" id="{1CC2A885-669B-55F6-468F-01A91891A9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3808" y="2187384"/>
              <a:ext cx="457200" cy="457200"/>
            </a:xfrm>
            <a:prstGeom prst="rect">
              <a:avLst/>
            </a:prstGeom>
          </p:spPr>
        </p:pic>
        <p:pic>
          <p:nvPicPr>
            <p:cNvPr id="180" name="Picture 179">
              <a:extLst>
                <a:ext uri="{FF2B5EF4-FFF2-40B4-BE49-F238E27FC236}">
                  <a16:creationId xmlns:a16="http://schemas.microsoft.com/office/drawing/2014/main" id="{4054E9AE-7DDA-DB2C-F6A9-D6F7E79ADA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4585" y="2187384"/>
              <a:ext cx="457200" cy="457200"/>
            </a:xfrm>
            <a:prstGeom prst="rect">
              <a:avLst/>
            </a:prstGeom>
          </p:spPr>
        </p:pic>
        <p:pic>
          <p:nvPicPr>
            <p:cNvPr id="181" name="Picture 180" descr="A blue square with white and blue logo&#10;&#10;Description automatically generated">
              <a:extLst>
                <a:ext uri="{FF2B5EF4-FFF2-40B4-BE49-F238E27FC236}">
                  <a16:creationId xmlns:a16="http://schemas.microsoft.com/office/drawing/2014/main" id="{7F995D7A-1089-FEEB-535E-BE3CC7C75E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05362" y="2187384"/>
              <a:ext cx="457200" cy="457200"/>
            </a:xfrm>
            <a:prstGeom prst="rect">
              <a:avLst/>
            </a:prstGeom>
          </p:spPr>
        </p:pic>
        <p:pic>
          <p:nvPicPr>
            <p:cNvPr id="182" name="Picture 181" descr="A red circle with white arrows&#10;&#10;Description automatically generated">
              <a:extLst>
                <a:ext uri="{FF2B5EF4-FFF2-40B4-BE49-F238E27FC236}">
                  <a16:creationId xmlns:a16="http://schemas.microsoft.com/office/drawing/2014/main" id="{9D0947F6-5193-86B7-EE77-F3C9ACFD3B8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09203" y="2187384"/>
              <a:ext cx="457200" cy="457200"/>
            </a:xfrm>
            <a:prstGeom prst="rect">
              <a:avLst/>
            </a:prstGeom>
          </p:spPr>
        </p:pic>
        <p:pic>
          <p:nvPicPr>
            <p:cNvPr id="183" name="Picture 182" descr="A blue circle with white text&#10;&#10;Description automatically generated">
              <a:extLst>
                <a:ext uri="{FF2B5EF4-FFF2-40B4-BE49-F238E27FC236}">
                  <a16:creationId xmlns:a16="http://schemas.microsoft.com/office/drawing/2014/main" id="{5FD39C12-A79D-8F53-C7D1-80CA3E15205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42996" y="2187384"/>
              <a:ext cx="457200" cy="457200"/>
            </a:xfrm>
            <a:prstGeom prst="rect">
              <a:avLst/>
            </a:prstGeom>
          </p:spPr>
        </p:pic>
        <p:pic>
          <p:nvPicPr>
            <p:cNvPr id="184" name="Picture 183">
              <a:extLst>
                <a:ext uri="{FF2B5EF4-FFF2-40B4-BE49-F238E27FC236}">
                  <a16:creationId xmlns:a16="http://schemas.microsoft.com/office/drawing/2014/main" id="{1D65433A-6490-5C1A-18A8-F176CABC147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11813" y="2187384"/>
              <a:ext cx="457200" cy="457200"/>
            </a:xfrm>
            <a:prstGeom prst="rect">
              <a:avLst/>
            </a:prstGeom>
          </p:spPr>
        </p:pic>
        <p:pic>
          <p:nvPicPr>
            <p:cNvPr id="185" name="Picture 184" descr="A logo of a company&#10;&#10;Description automatically generated">
              <a:extLst>
                <a:ext uri="{FF2B5EF4-FFF2-40B4-BE49-F238E27FC236}">
                  <a16:creationId xmlns:a16="http://schemas.microsoft.com/office/drawing/2014/main" id="{DAB81040-DBFF-BEED-C62E-2E246B968D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1851" y="3468930"/>
              <a:ext cx="457200" cy="457200"/>
            </a:xfrm>
            <a:prstGeom prst="rect">
              <a:avLst/>
            </a:prstGeom>
          </p:spPr>
        </p:pic>
        <p:pic>
          <p:nvPicPr>
            <p:cNvPr id="186" name="Picture 185" descr="A red and white logo&#10;&#10;Description automatically generated">
              <a:extLst>
                <a:ext uri="{FF2B5EF4-FFF2-40B4-BE49-F238E27FC236}">
                  <a16:creationId xmlns:a16="http://schemas.microsoft.com/office/drawing/2014/main" id="{A23A3909-B9BB-8C84-264A-6B22DC3665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8901" y="3468930"/>
              <a:ext cx="457200" cy="457200"/>
            </a:xfrm>
            <a:prstGeom prst="rect">
              <a:avLst/>
            </a:prstGeom>
          </p:spPr>
        </p:pic>
        <p:pic>
          <p:nvPicPr>
            <p:cNvPr id="187" name="Picture 186" descr="A black and white logo&#10;&#10;Description automatically generated">
              <a:extLst>
                <a:ext uri="{FF2B5EF4-FFF2-40B4-BE49-F238E27FC236}">
                  <a16:creationId xmlns:a16="http://schemas.microsoft.com/office/drawing/2014/main" id="{6D42DB0E-E303-CE3D-DD71-96835EA5B0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85951" y="3468930"/>
              <a:ext cx="457200" cy="457200"/>
            </a:xfrm>
            <a:prstGeom prst="rect">
              <a:avLst/>
            </a:prstGeom>
          </p:spPr>
        </p:pic>
        <p:pic>
          <p:nvPicPr>
            <p:cNvPr id="188" name="Picture 187" descr="A blue and yellow logo&#10;&#10;Description automatically generated">
              <a:extLst>
                <a:ext uri="{FF2B5EF4-FFF2-40B4-BE49-F238E27FC236}">
                  <a16:creationId xmlns:a16="http://schemas.microsoft.com/office/drawing/2014/main" id="{751E2BA5-D12D-A307-73B1-89E2C1A366E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13001" y="3468930"/>
              <a:ext cx="457200" cy="457200"/>
            </a:xfrm>
            <a:prstGeom prst="rect">
              <a:avLst/>
            </a:prstGeom>
          </p:spPr>
        </p:pic>
        <p:pic>
          <p:nvPicPr>
            <p:cNvPr id="189" name="Picture 188" descr="A yellow square with white outline and a wifi symbol&#10;&#10;Description automatically generated">
              <a:extLst>
                <a:ext uri="{FF2B5EF4-FFF2-40B4-BE49-F238E27FC236}">
                  <a16:creationId xmlns:a16="http://schemas.microsoft.com/office/drawing/2014/main" id="{9B18AD42-FA51-7C7F-7DDE-5CFB53F3F09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142590" y="2187384"/>
              <a:ext cx="457200" cy="457200"/>
            </a:xfrm>
            <a:prstGeom prst="rect">
              <a:avLst/>
            </a:prstGeom>
          </p:spPr>
        </p:pic>
        <p:pic>
          <p:nvPicPr>
            <p:cNvPr id="190" name="Picture 189" descr="A yellow car with a checkered pattern&#10;&#10;Description automatically generated">
              <a:extLst>
                <a:ext uri="{FF2B5EF4-FFF2-40B4-BE49-F238E27FC236}">
                  <a16:creationId xmlns:a16="http://schemas.microsoft.com/office/drawing/2014/main" id="{E3843A28-D84F-5215-E867-E53E5E18778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40051" y="3468930"/>
              <a:ext cx="457200" cy="457200"/>
            </a:xfrm>
            <a:prstGeom prst="rect">
              <a:avLst/>
            </a:prstGeom>
          </p:spPr>
        </p:pic>
        <p:pic>
          <p:nvPicPr>
            <p:cNvPr id="191" name="Picture 190" descr="A blue shield with white text&#10;&#10;Description automatically generated">
              <a:extLst>
                <a:ext uri="{FF2B5EF4-FFF2-40B4-BE49-F238E27FC236}">
                  <a16:creationId xmlns:a16="http://schemas.microsoft.com/office/drawing/2014/main" id="{0F3B7568-D5B8-4632-EC79-8014DDA40A8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67101" y="3468930"/>
              <a:ext cx="457200" cy="457200"/>
            </a:xfrm>
            <a:prstGeom prst="rect">
              <a:avLst/>
            </a:prstGeom>
          </p:spPr>
        </p:pic>
        <p:pic>
          <p:nvPicPr>
            <p:cNvPr id="192" name="Picture 191" descr="A blue square with white circle and arrow&#10;&#10;Description automatically generated">
              <a:extLst>
                <a:ext uri="{FF2B5EF4-FFF2-40B4-BE49-F238E27FC236}">
                  <a16:creationId xmlns:a16="http://schemas.microsoft.com/office/drawing/2014/main" id="{780DD9D6-699B-B246-AC93-F928A556937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794151" y="3468930"/>
              <a:ext cx="457200" cy="457200"/>
            </a:xfrm>
            <a:prstGeom prst="rect">
              <a:avLst/>
            </a:prstGeom>
          </p:spPr>
        </p:pic>
        <p:pic>
          <p:nvPicPr>
            <p:cNvPr id="193" name="Picture 192" descr="A blue circle with white letters on it&#10;&#10;Description automatically generated">
              <a:extLst>
                <a:ext uri="{FF2B5EF4-FFF2-40B4-BE49-F238E27FC236}">
                  <a16:creationId xmlns:a16="http://schemas.microsoft.com/office/drawing/2014/main" id="{0A57BF1B-D55A-6DAD-CAF7-91E65B20EE5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356976" y="1601880"/>
              <a:ext cx="430337" cy="457200"/>
            </a:xfrm>
            <a:prstGeom prst="rect">
              <a:avLst/>
            </a:prstGeom>
          </p:spPr>
        </p:pic>
        <p:pic>
          <p:nvPicPr>
            <p:cNvPr id="194" name="Picture 193" descr="A yellow triangle with black background&#10;&#10;Description automatically generated">
              <a:extLst>
                <a:ext uri="{FF2B5EF4-FFF2-40B4-BE49-F238E27FC236}">
                  <a16:creationId xmlns:a16="http://schemas.microsoft.com/office/drawing/2014/main" id="{9A673C6F-7EA7-E370-37C1-E17AD51671E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321201" y="3468930"/>
              <a:ext cx="457200" cy="457200"/>
            </a:xfrm>
            <a:prstGeom prst="rect">
              <a:avLst/>
            </a:prstGeom>
          </p:spPr>
        </p:pic>
        <p:pic>
          <p:nvPicPr>
            <p:cNvPr id="195" name="Picture 194" descr="A blue and white logo with bubbles&#10;&#10;Description automatically generated">
              <a:extLst>
                <a:ext uri="{FF2B5EF4-FFF2-40B4-BE49-F238E27FC236}">
                  <a16:creationId xmlns:a16="http://schemas.microsoft.com/office/drawing/2014/main" id="{153406AA-BD3D-CEAC-8E62-5FBAF3B0E14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848251" y="3468930"/>
              <a:ext cx="457200" cy="457200"/>
            </a:xfrm>
            <a:prstGeom prst="rect">
              <a:avLst/>
            </a:prstGeom>
          </p:spPr>
        </p:pic>
        <p:pic>
          <p:nvPicPr>
            <p:cNvPr id="196" name="Picture 195" descr="A logo in a circle&#10;&#10;Description automatically generated">
              <a:extLst>
                <a:ext uri="{FF2B5EF4-FFF2-40B4-BE49-F238E27FC236}">
                  <a16:creationId xmlns:a16="http://schemas.microsoft.com/office/drawing/2014/main" id="{82B80D2C-FF5A-BB21-9577-4A93651C6F7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375301" y="3468930"/>
              <a:ext cx="457200" cy="457200"/>
            </a:xfrm>
            <a:prstGeom prst="rect">
              <a:avLst/>
            </a:prstGeom>
          </p:spPr>
        </p:pic>
        <p:pic>
          <p:nvPicPr>
            <p:cNvPr id="197" name="Picture 196" descr="A blue background with white squares and a letter&#10;&#10;Description automatically generated">
              <a:extLst>
                <a:ext uri="{FF2B5EF4-FFF2-40B4-BE49-F238E27FC236}">
                  <a16:creationId xmlns:a16="http://schemas.microsoft.com/office/drawing/2014/main" id="{4D3B1BD9-F243-8C56-222F-F1FFD9A2937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07096" y="1601880"/>
              <a:ext cx="430337" cy="457200"/>
            </a:xfrm>
            <a:prstGeom prst="rect">
              <a:avLst/>
            </a:prstGeom>
          </p:spPr>
        </p:pic>
        <p:pic>
          <p:nvPicPr>
            <p:cNvPr id="198" name="Picture 197" descr="A blue and white logo&#10;&#10;Description automatically generated">
              <a:extLst>
                <a:ext uri="{FF2B5EF4-FFF2-40B4-BE49-F238E27FC236}">
                  <a16:creationId xmlns:a16="http://schemas.microsoft.com/office/drawing/2014/main" id="{AB3CC744-0269-C0EA-333B-E4E6855D3E4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902351" y="3468930"/>
              <a:ext cx="457200" cy="457200"/>
            </a:xfrm>
            <a:prstGeom prst="rect">
              <a:avLst/>
            </a:prstGeom>
          </p:spPr>
        </p:pic>
        <p:pic>
          <p:nvPicPr>
            <p:cNvPr id="199" name="Picture 198" descr="A logo of a turkey&#10;&#10;Description automatically generated">
              <a:extLst>
                <a:ext uri="{FF2B5EF4-FFF2-40B4-BE49-F238E27FC236}">
                  <a16:creationId xmlns:a16="http://schemas.microsoft.com/office/drawing/2014/main" id="{A7F4C371-AC03-8ECD-12B8-2B45CFA3191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429401" y="3468930"/>
              <a:ext cx="457200" cy="457200"/>
            </a:xfrm>
            <a:prstGeom prst="rect">
              <a:avLst/>
            </a:prstGeom>
          </p:spPr>
        </p:pic>
        <p:pic>
          <p:nvPicPr>
            <p:cNvPr id="200" name="Picture 199" descr="A blue circle with white text&#10;&#10;Description automatically generated">
              <a:extLst>
                <a:ext uri="{FF2B5EF4-FFF2-40B4-BE49-F238E27FC236}">
                  <a16:creationId xmlns:a16="http://schemas.microsoft.com/office/drawing/2014/main" id="{7E183C90-EE87-BA65-80D8-94354CFF423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956451" y="3468930"/>
              <a:ext cx="457200" cy="457200"/>
            </a:xfrm>
            <a:prstGeom prst="rect">
              <a:avLst/>
            </a:prstGeom>
          </p:spPr>
        </p:pic>
        <p:pic>
          <p:nvPicPr>
            <p:cNvPr id="201" name="Picture 200" descr="A blue hexagon with white letters&#10;&#10;Description automatically generated">
              <a:extLst>
                <a:ext uri="{FF2B5EF4-FFF2-40B4-BE49-F238E27FC236}">
                  <a16:creationId xmlns:a16="http://schemas.microsoft.com/office/drawing/2014/main" id="{8C72F1B8-9124-5F57-0CFA-0B05902E181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483501" y="3468930"/>
              <a:ext cx="457200" cy="457200"/>
            </a:xfrm>
            <a:prstGeom prst="rect">
              <a:avLst/>
            </a:prstGeom>
          </p:spPr>
        </p:pic>
        <p:pic>
          <p:nvPicPr>
            <p:cNvPr id="202" name="Picture 201" descr="A red square with white letters on it&#10;&#10;Description automatically generated">
              <a:extLst>
                <a:ext uri="{FF2B5EF4-FFF2-40B4-BE49-F238E27FC236}">
                  <a16:creationId xmlns:a16="http://schemas.microsoft.com/office/drawing/2014/main" id="{ECCCB83B-9918-BBB4-B971-E42DAA64B9E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010551" y="3468930"/>
              <a:ext cx="457200" cy="457200"/>
            </a:xfrm>
            <a:prstGeom prst="rect">
              <a:avLst/>
            </a:prstGeom>
          </p:spPr>
        </p:pic>
        <p:pic>
          <p:nvPicPr>
            <p:cNvPr id="203" name="Picture 202" descr="A white and orange sign with a white symbol&#10;&#10;Description automatically generated with medium confidence">
              <a:extLst>
                <a:ext uri="{FF2B5EF4-FFF2-40B4-BE49-F238E27FC236}">
                  <a16:creationId xmlns:a16="http://schemas.microsoft.com/office/drawing/2014/main" id="{96F066B4-7C3E-AE5E-4CF2-66C68DE4FDC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537601" y="3468930"/>
              <a:ext cx="457200" cy="457200"/>
            </a:xfrm>
            <a:prstGeom prst="rect">
              <a:avLst/>
            </a:prstGeom>
          </p:spPr>
        </p:pic>
        <p:pic>
          <p:nvPicPr>
            <p:cNvPr id="204" name="Picture 203" descr="A colorful square with white letters&#10;&#10;Description automatically generated">
              <a:extLst>
                <a:ext uri="{FF2B5EF4-FFF2-40B4-BE49-F238E27FC236}">
                  <a16:creationId xmlns:a16="http://schemas.microsoft.com/office/drawing/2014/main" id="{1D1F23DE-0C0E-4F4F-6955-3A731F17BCE6}"/>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064651" y="3468930"/>
              <a:ext cx="457200" cy="457200"/>
            </a:xfrm>
            <a:prstGeom prst="rect">
              <a:avLst/>
            </a:prstGeom>
          </p:spPr>
        </p:pic>
        <p:pic>
          <p:nvPicPr>
            <p:cNvPr id="205" name="Picture 204" descr="A blue square with white arrows&#10;&#10;Description automatically generated">
              <a:extLst>
                <a:ext uri="{FF2B5EF4-FFF2-40B4-BE49-F238E27FC236}">
                  <a16:creationId xmlns:a16="http://schemas.microsoft.com/office/drawing/2014/main" id="{62E58A09-E900-0E7C-2363-64428ACC49C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591701" y="3468930"/>
              <a:ext cx="457200" cy="457200"/>
            </a:xfrm>
            <a:prstGeom prst="rect">
              <a:avLst/>
            </a:prstGeom>
          </p:spPr>
        </p:pic>
        <p:pic>
          <p:nvPicPr>
            <p:cNvPr id="206" name="Picture 205" descr="A red arrow pointing at a calculator&#10;&#10;Description automatically generated">
              <a:extLst>
                <a:ext uri="{FF2B5EF4-FFF2-40B4-BE49-F238E27FC236}">
                  <a16:creationId xmlns:a16="http://schemas.microsoft.com/office/drawing/2014/main" id="{92467C0D-E0E5-4559-DD65-67118925011E}"/>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118751" y="3468930"/>
              <a:ext cx="457200" cy="457200"/>
            </a:xfrm>
            <a:prstGeom prst="rect">
              <a:avLst/>
            </a:prstGeom>
          </p:spPr>
        </p:pic>
        <p:pic>
          <p:nvPicPr>
            <p:cNvPr id="207" name="Picture 206" descr="A blue and white printer and a paper&#10;&#10;Description automatically generated">
              <a:extLst>
                <a:ext uri="{FF2B5EF4-FFF2-40B4-BE49-F238E27FC236}">
                  <a16:creationId xmlns:a16="http://schemas.microsoft.com/office/drawing/2014/main" id="{82161715-1E6F-BCCE-D76B-85B7D7FC6D8B}"/>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645801" y="3468930"/>
              <a:ext cx="457200" cy="457200"/>
            </a:xfrm>
            <a:prstGeom prst="rect">
              <a:avLst/>
            </a:prstGeom>
          </p:spPr>
        </p:pic>
        <p:pic>
          <p:nvPicPr>
            <p:cNvPr id="208" name="Picture 207" descr="A colorful triangle on a black background&#10;&#10;Description automatically generated">
              <a:extLst>
                <a:ext uri="{FF2B5EF4-FFF2-40B4-BE49-F238E27FC236}">
                  <a16:creationId xmlns:a16="http://schemas.microsoft.com/office/drawing/2014/main" id="{E1DA755F-C479-BEEA-7979-BB3AD832615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1172851" y="3468930"/>
              <a:ext cx="457200" cy="457200"/>
            </a:xfrm>
            <a:prstGeom prst="rect">
              <a:avLst/>
            </a:prstGeom>
          </p:spPr>
        </p:pic>
        <p:pic>
          <p:nvPicPr>
            <p:cNvPr id="209" name="Picture 208" descr="A blue box with a grey disc&#10;&#10;Description automatically generated">
              <a:extLst>
                <a:ext uri="{FF2B5EF4-FFF2-40B4-BE49-F238E27FC236}">
                  <a16:creationId xmlns:a16="http://schemas.microsoft.com/office/drawing/2014/main" id="{821EFB55-EEB3-B8D6-3EA4-52382D3B0D87}"/>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1699901" y="3468930"/>
              <a:ext cx="457200" cy="457200"/>
            </a:xfrm>
            <a:prstGeom prst="rect">
              <a:avLst/>
            </a:prstGeom>
          </p:spPr>
        </p:pic>
        <p:pic>
          <p:nvPicPr>
            <p:cNvPr id="210" name="Picture 209" descr="A blue and white squares&#10;&#10;Description automatically generated">
              <a:extLst>
                <a:ext uri="{FF2B5EF4-FFF2-40B4-BE49-F238E27FC236}">
                  <a16:creationId xmlns:a16="http://schemas.microsoft.com/office/drawing/2014/main" id="{5355B7E9-637B-355D-2D7E-3581D73E92D2}"/>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9889482" y="1601880"/>
              <a:ext cx="430337" cy="457200"/>
            </a:xfrm>
            <a:prstGeom prst="rect">
              <a:avLst/>
            </a:prstGeom>
          </p:spPr>
        </p:pic>
        <p:pic>
          <p:nvPicPr>
            <p:cNvPr id="211" name="Picture 210" descr="A red and white logo&#10;&#10;Description automatically generated">
              <a:extLst>
                <a:ext uri="{FF2B5EF4-FFF2-40B4-BE49-F238E27FC236}">
                  <a16:creationId xmlns:a16="http://schemas.microsoft.com/office/drawing/2014/main" id="{E2B2840E-0214-DE15-57E7-6FF02AB80C4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019506" y="1601880"/>
              <a:ext cx="430337" cy="457200"/>
            </a:xfrm>
            <a:prstGeom prst="rect">
              <a:avLst/>
            </a:prstGeom>
          </p:spPr>
        </p:pic>
        <p:pic>
          <p:nvPicPr>
            <p:cNvPr id="212" name="Picture 211" descr="A purple circle with white stripes&#10;&#10;Description automatically generated">
              <a:extLst>
                <a:ext uri="{FF2B5EF4-FFF2-40B4-BE49-F238E27FC236}">
                  <a16:creationId xmlns:a16="http://schemas.microsoft.com/office/drawing/2014/main" id="{4BA9D179-B8BB-C1D3-6251-E2CEEF9F0AD2}"/>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50767" y="4687453"/>
              <a:ext cx="457200" cy="457200"/>
            </a:xfrm>
            <a:prstGeom prst="rect">
              <a:avLst/>
            </a:prstGeom>
          </p:spPr>
        </p:pic>
        <p:pic>
          <p:nvPicPr>
            <p:cNvPr id="213" name="Picture 212" descr="A blue and white logo&#10;&#10;Description automatically generated">
              <a:extLst>
                <a:ext uri="{FF2B5EF4-FFF2-40B4-BE49-F238E27FC236}">
                  <a16:creationId xmlns:a16="http://schemas.microsoft.com/office/drawing/2014/main" id="{CFDD4A6A-2D7C-B408-434D-466EFF7C24DF}"/>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37275" y="4687453"/>
              <a:ext cx="457200" cy="457200"/>
            </a:xfrm>
            <a:prstGeom prst="rect">
              <a:avLst/>
            </a:prstGeom>
          </p:spPr>
        </p:pic>
        <p:pic>
          <p:nvPicPr>
            <p:cNvPr id="214" name="Picture 213" descr="A cartoon panda with a blue gear&#10;&#10;Description automatically generated">
              <a:extLst>
                <a:ext uri="{FF2B5EF4-FFF2-40B4-BE49-F238E27FC236}">
                  <a16:creationId xmlns:a16="http://schemas.microsoft.com/office/drawing/2014/main" id="{C22440F0-E349-9CEA-2E46-66A33E051754}"/>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954494" y="1601880"/>
              <a:ext cx="430337" cy="457200"/>
            </a:xfrm>
            <a:prstGeom prst="rect">
              <a:avLst/>
            </a:prstGeom>
          </p:spPr>
        </p:pic>
        <p:pic>
          <p:nvPicPr>
            <p:cNvPr id="215" name="Picture 214" descr="A blue and white logo&#10;&#10;Description automatically generated">
              <a:extLst>
                <a:ext uri="{FF2B5EF4-FFF2-40B4-BE49-F238E27FC236}">
                  <a16:creationId xmlns:a16="http://schemas.microsoft.com/office/drawing/2014/main" id="{82B63BC4-5FDE-6F0A-3EFE-A80AA8CF7B6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617024" y="1601880"/>
              <a:ext cx="430337" cy="457200"/>
            </a:xfrm>
            <a:prstGeom prst="rect">
              <a:avLst/>
            </a:prstGeom>
          </p:spPr>
        </p:pic>
        <p:pic>
          <p:nvPicPr>
            <p:cNvPr id="216" name="Picture 215" descr="A clock with a green and red circle&#10;&#10;Description automatically generated">
              <a:extLst>
                <a:ext uri="{FF2B5EF4-FFF2-40B4-BE49-F238E27FC236}">
                  <a16:creationId xmlns:a16="http://schemas.microsoft.com/office/drawing/2014/main" id="{359B2BD3-7C5E-624A-992E-6D9AB5BFB7F3}"/>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523783" y="4687453"/>
              <a:ext cx="457200" cy="457200"/>
            </a:xfrm>
            <a:prstGeom prst="rect">
              <a:avLst/>
            </a:prstGeom>
          </p:spPr>
        </p:pic>
        <p:pic>
          <p:nvPicPr>
            <p:cNvPr id="217" name="Picture 216" descr="A blue square with a dolphin and a sign&#10;&#10;Description automatically generated">
              <a:extLst>
                <a:ext uri="{FF2B5EF4-FFF2-40B4-BE49-F238E27FC236}">
                  <a16:creationId xmlns:a16="http://schemas.microsoft.com/office/drawing/2014/main" id="{9A48801C-2DE8-E916-F2C7-7F891B4CA693}"/>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010291" y="4687453"/>
              <a:ext cx="457200" cy="457200"/>
            </a:xfrm>
            <a:prstGeom prst="rect">
              <a:avLst/>
            </a:prstGeom>
          </p:spPr>
        </p:pic>
        <p:pic>
          <p:nvPicPr>
            <p:cNvPr id="218" name="Picture 217" descr="A colorful cube with white center&#10;&#10;Description automatically generated">
              <a:extLst>
                <a:ext uri="{FF2B5EF4-FFF2-40B4-BE49-F238E27FC236}">
                  <a16:creationId xmlns:a16="http://schemas.microsoft.com/office/drawing/2014/main" id="{052B773A-B153-E1DD-7A87-E828CD611C2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1703348" y="4058621"/>
              <a:ext cx="373183" cy="457200"/>
            </a:xfrm>
            <a:prstGeom prst="rect">
              <a:avLst/>
            </a:prstGeom>
          </p:spPr>
        </p:pic>
        <p:pic>
          <p:nvPicPr>
            <p:cNvPr id="219" name="Picture 218" descr="A blue diamond with a black background&#10;&#10;Description automatically generated">
              <a:extLst>
                <a:ext uri="{FF2B5EF4-FFF2-40B4-BE49-F238E27FC236}">
                  <a16:creationId xmlns:a16="http://schemas.microsoft.com/office/drawing/2014/main" id="{F7D57EF2-2E28-2E7B-001F-D3DBAD498D04}"/>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496799" y="4687453"/>
              <a:ext cx="457200" cy="457200"/>
            </a:xfrm>
            <a:prstGeom prst="rect">
              <a:avLst/>
            </a:prstGeom>
          </p:spPr>
        </p:pic>
        <p:pic>
          <p:nvPicPr>
            <p:cNvPr id="220" name="Picture 219" descr="A blue square with white arrow in a circle&#10;&#10;Description automatically generated">
              <a:extLst>
                <a:ext uri="{FF2B5EF4-FFF2-40B4-BE49-F238E27FC236}">
                  <a16:creationId xmlns:a16="http://schemas.microsoft.com/office/drawing/2014/main" id="{1E8BBB44-7C84-9EBB-273B-69D574239AB7}"/>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2983307" y="4687453"/>
              <a:ext cx="457200" cy="457200"/>
            </a:xfrm>
            <a:prstGeom prst="rect">
              <a:avLst/>
            </a:prstGeom>
          </p:spPr>
        </p:pic>
        <p:pic>
          <p:nvPicPr>
            <p:cNvPr id="221" name="Picture 220" descr="A white and orange bubble with a exclamation mark&#10;&#10;Description automatically generated">
              <a:extLst>
                <a:ext uri="{FF2B5EF4-FFF2-40B4-BE49-F238E27FC236}">
                  <a16:creationId xmlns:a16="http://schemas.microsoft.com/office/drawing/2014/main" id="{9A873EA6-AEF0-CC9C-5F10-8F188544D518}"/>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3673367" y="2187384"/>
              <a:ext cx="457200" cy="457200"/>
            </a:xfrm>
            <a:prstGeom prst="rect">
              <a:avLst/>
            </a:prstGeom>
          </p:spPr>
        </p:pic>
        <p:pic>
          <p:nvPicPr>
            <p:cNvPr id="222" name="Picture 221" descr="A blue cube with white logo&#10;&#10;Description automatically generated">
              <a:extLst>
                <a:ext uri="{FF2B5EF4-FFF2-40B4-BE49-F238E27FC236}">
                  <a16:creationId xmlns:a16="http://schemas.microsoft.com/office/drawing/2014/main" id="{6D722E60-A4D3-9FF6-8BB8-FAB01FE36F7B}"/>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1942084" y="1601880"/>
              <a:ext cx="430337" cy="457200"/>
            </a:xfrm>
            <a:prstGeom prst="rect">
              <a:avLst/>
            </a:prstGeom>
          </p:spPr>
        </p:pic>
        <p:pic>
          <p:nvPicPr>
            <p:cNvPr id="223" name="Picture 222" descr="A logo with a white circle and blue background&#10;&#10;Description automatically generated">
              <a:extLst>
                <a:ext uri="{FF2B5EF4-FFF2-40B4-BE49-F238E27FC236}">
                  <a16:creationId xmlns:a16="http://schemas.microsoft.com/office/drawing/2014/main" id="{60DB6184-F08A-74B1-EEE8-A0967A183A2B}"/>
                </a:ext>
              </a:extLst>
            </p:cNvPr>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469815" y="4687453"/>
              <a:ext cx="457200" cy="457200"/>
            </a:xfrm>
            <a:prstGeom prst="rect">
              <a:avLst/>
            </a:prstGeom>
          </p:spPr>
        </p:pic>
        <p:pic>
          <p:nvPicPr>
            <p:cNvPr id="224" name="Picture 223" descr="A logo with a satellite and a globe&#10;&#10;Description automatically generated with medium confidence">
              <a:extLst>
                <a:ext uri="{FF2B5EF4-FFF2-40B4-BE49-F238E27FC236}">
                  <a16:creationId xmlns:a16="http://schemas.microsoft.com/office/drawing/2014/main" id="{BC43793F-3973-D57E-76E1-7DC9E122DA40}"/>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3956323" y="4687453"/>
              <a:ext cx="457200" cy="457200"/>
            </a:xfrm>
            <a:prstGeom prst="rect">
              <a:avLst/>
            </a:prstGeom>
          </p:spPr>
        </p:pic>
        <p:pic>
          <p:nvPicPr>
            <p:cNvPr id="225" name="Picture 224" descr="A blue and white logo&#10;&#10;Description automatically generated">
              <a:extLst>
                <a:ext uri="{FF2B5EF4-FFF2-40B4-BE49-F238E27FC236}">
                  <a16:creationId xmlns:a16="http://schemas.microsoft.com/office/drawing/2014/main" id="{F14E260F-5CFF-A55C-7177-33091FA7B92A}"/>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4442831" y="4687453"/>
              <a:ext cx="457200" cy="457200"/>
            </a:xfrm>
            <a:prstGeom prst="rect">
              <a:avLst/>
            </a:prstGeom>
          </p:spPr>
        </p:pic>
        <p:pic>
          <p:nvPicPr>
            <p:cNvPr id="226" name="Picture 225" descr="A blue and red logo&#10;&#10;Description automatically generated">
              <a:extLst>
                <a:ext uri="{FF2B5EF4-FFF2-40B4-BE49-F238E27FC236}">
                  <a16:creationId xmlns:a16="http://schemas.microsoft.com/office/drawing/2014/main" id="{2260E506-B598-4B11-B1EE-309BAFF8BD74}"/>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4929339" y="4687453"/>
              <a:ext cx="457200" cy="457200"/>
            </a:xfrm>
            <a:prstGeom prst="rect">
              <a:avLst/>
            </a:prstGeom>
          </p:spPr>
        </p:pic>
        <p:pic>
          <p:nvPicPr>
            <p:cNvPr id="227" name="Picture 226" descr="A white padlock with a red background&#10;&#10;Description automatically generated">
              <a:extLst>
                <a:ext uri="{FF2B5EF4-FFF2-40B4-BE49-F238E27FC236}">
                  <a16:creationId xmlns:a16="http://schemas.microsoft.com/office/drawing/2014/main" id="{29CBD426-714E-245F-F1F3-9D5A728DCB24}"/>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9421988" y="1601880"/>
              <a:ext cx="430337" cy="457200"/>
            </a:xfrm>
            <a:prstGeom prst="rect">
              <a:avLst/>
            </a:prstGeom>
          </p:spPr>
        </p:pic>
        <p:pic>
          <p:nvPicPr>
            <p:cNvPr id="228" name="Picture 227" descr="A blue symbol on a blue background&#10;&#10;Description automatically generated">
              <a:extLst>
                <a:ext uri="{FF2B5EF4-FFF2-40B4-BE49-F238E27FC236}">
                  <a16:creationId xmlns:a16="http://schemas.microsoft.com/office/drawing/2014/main" id="{D535C2D9-EF81-7E05-5D7A-376886D50A52}"/>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4747048" y="1601880"/>
              <a:ext cx="430337" cy="457200"/>
            </a:xfrm>
            <a:prstGeom prst="rect">
              <a:avLst/>
            </a:prstGeom>
          </p:spPr>
        </p:pic>
        <p:pic>
          <p:nvPicPr>
            <p:cNvPr id="229" name="Picture 228" descr="A cartoon of a person in a suit&#10;&#10;Description automatically generated">
              <a:extLst>
                <a:ext uri="{FF2B5EF4-FFF2-40B4-BE49-F238E27FC236}">
                  <a16:creationId xmlns:a16="http://schemas.microsoft.com/office/drawing/2014/main" id="{D2E184DC-05CA-9E6C-540A-54555FC3A2C7}"/>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5214542" y="1601880"/>
              <a:ext cx="430337" cy="457200"/>
            </a:xfrm>
            <a:prstGeom prst="rect">
              <a:avLst/>
            </a:prstGeom>
          </p:spPr>
        </p:pic>
        <p:pic>
          <p:nvPicPr>
            <p:cNvPr id="230" name="Picture 229" descr="A logo of a company&#10;&#10;Description automatically generated">
              <a:extLst>
                <a:ext uri="{FF2B5EF4-FFF2-40B4-BE49-F238E27FC236}">
                  <a16:creationId xmlns:a16="http://schemas.microsoft.com/office/drawing/2014/main" id="{492F6335-10F0-7369-B221-727A28725A35}"/>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5415847" y="4687453"/>
              <a:ext cx="457200" cy="457200"/>
            </a:xfrm>
            <a:prstGeom prst="rect">
              <a:avLst/>
            </a:prstGeom>
          </p:spPr>
        </p:pic>
        <p:pic>
          <p:nvPicPr>
            <p:cNvPr id="231" name="Picture 230" descr="A grey square with a white letter d&#10;&#10;Description automatically generated">
              <a:extLst>
                <a:ext uri="{FF2B5EF4-FFF2-40B4-BE49-F238E27FC236}">
                  <a16:creationId xmlns:a16="http://schemas.microsoft.com/office/drawing/2014/main" id="{B7DF5458-4AFE-B42C-26FD-B54A73F94485}"/>
                </a:ext>
              </a:extLst>
            </p:cNvPr>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5902355" y="4687453"/>
              <a:ext cx="457200" cy="457200"/>
            </a:xfrm>
            <a:prstGeom prst="rect">
              <a:avLst/>
            </a:prstGeom>
          </p:spPr>
        </p:pic>
        <p:pic>
          <p:nvPicPr>
            <p:cNvPr id="232" name="Picture 231" descr="A blue wifi symbol in a white circle&#10;&#10;Description automatically generated">
              <a:extLst>
                <a:ext uri="{FF2B5EF4-FFF2-40B4-BE49-F238E27FC236}">
                  <a16:creationId xmlns:a16="http://schemas.microsoft.com/office/drawing/2014/main" id="{5B5B1C45-7AC0-05CC-00EB-A2C66876551E}"/>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6388863" y="4687453"/>
              <a:ext cx="457200" cy="457200"/>
            </a:xfrm>
            <a:prstGeom prst="rect">
              <a:avLst/>
            </a:prstGeom>
          </p:spPr>
        </p:pic>
        <p:pic>
          <p:nvPicPr>
            <p:cNvPr id="233" name="Picture 232" descr="A black and blue logo&#10;&#10;Description automatically generated">
              <a:extLst>
                <a:ext uri="{FF2B5EF4-FFF2-40B4-BE49-F238E27FC236}">
                  <a16:creationId xmlns:a16="http://schemas.microsoft.com/office/drawing/2014/main" id="{91538722-B7FA-9455-9269-98BF2C60FA55}"/>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6875371" y="4687453"/>
              <a:ext cx="457200" cy="457200"/>
            </a:xfrm>
            <a:prstGeom prst="rect">
              <a:avLst/>
            </a:prstGeom>
          </p:spPr>
        </p:pic>
        <p:pic>
          <p:nvPicPr>
            <p:cNvPr id="234" name="Picture 233" descr="A computer with a green arrow pointing to the screen&#10;&#10;Description automatically generated">
              <a:extLst>
                <a:ext uri="{FF2B5EF4-FFF2-40B4-BE49-F238E27FC236}">
                  <a16:creationId xmlns:a16="http://schemas.microsoft.com/office/drawing/2014/main" id="{6D101423-F68D-B2B7-A812-443DDFD91410}"/>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7361879" y="4687453"/>
              <a:ext cx="457200" cy="457200"/>
            </a:xfrm>
            <a:prstGeom prst="rect">
              <a:avLst/>
            </a:prstGeom>
          </p:spPr>
        </p:pic>
        <p:pic>
          <p:nvPicPr>
            <p:cNvPr id="235" name="Picture 234" descr="A blue hexagon with black background&#10;&#10;Description automatically generated">
              <a:extLst>
                <a:ext uri="{FF2B5EF4-FFF2-40B4-BE49-F238E27FC236}">
                  <a16:creationId xmlns:a16="http://schemas.microsoft.com/office/drawing/2014/main" id="{CB66226E-7BC3-10DE-A3AA-D040AE5FB1D7}"/>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7848387" y="4687453"/>
              <a:ext cx="457200" cy="457200"/>
            </a:xfrm>
            <a:prstGeom prst="rect">
              <a:avLst/>
            </a:prstGeom>
          </p:spPr>
        </p:pic>
        <p:pic>
          <p:nvPicPr>
            <p:cNvPr id="236" name="Picture 235" descr="A purple circle with white lines&#10;&#10;Description automatically generated">
              <a:extLst>
                <a:ext uri="{FF2B5EF4-FFF2-40B4-BE49-F238E27FC236}">
                  <a16:creationId xmlns:a16="http://schemas.microsoft.com/office/drawing/2014/main" id="{7957D095-DAF6-194E-C2DA-28CB96D138C2}"/>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8334895" y="4687453"/>
              <a:ext cx="457200" cy="457200"/>
            </a:xfrm>
            <a:prstGeom prst="rect">
              <a:avLst/>
            </a:prstGeom>
          </p:spPr>
        </p:pic>
        <p:pic>
          <p:nvPicPr>
            <p:cNvPr id="237" name="Picture 236" descr="An orange square with green eye and black background&#10;&#10;Description automatically generated">
              <a:extLst>
                <a:ext uri="{FF2B5EF4-FFF2-40B4-BE49-F238E27FC236}">
                  <a16:creationId xmlns:a16="http://schemas.microsoft.com/office/drawing/2014/main" id="{8830A2C3-01EE-7940-1977-EB6D898A2C82}"/>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8821403" y="4687453"/>
              <a:ext cx="457200" cy="457200"/>
            </a:xfrm>
            <a:prstGeom prst="rect">
              <a:avLst/>
            </a:prstGeom>
          </p:spPr>
        </p:pic>
        <p:pic>
          <p:nvPicPr>
            <p:cNvPr id="238" name="Picture 237" descr="A blue and white logo&#10;&#10;Description automatically generated">
              <a:extLst>
                <a:ext uri="{FF2B5EF4-FFF2-40B4-BE49-F238E27FC236}">
                  <a16:creationId xmlns:a16="http://schemas.microsoft.com/office/drawing/2014/main" id="{F622D7E6-33F4-A8E6-C785-B4F4DF0B2ABE}"/>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9307911" y="4687453"/>
              <a:ext cx="457200" cy="457200"/>
            </a:xfrm>
            <a:prstGeom prst="rect">
              <a:avLst/>
            </a:prstGeom>
          </p:spPr>
        </p:pic>
        <p:pic>
          <p:nvPicPr>
            <p:cNvPr id="239" name="Picture 238" descr="A logo of a bird&#10;&#10;Description automatically generated">
              <a:extLst>
                <a:ext uri="{FF2B5EF4-FFF2-40B4-BE49-F238E27FC236}">
                  <a16:creationId xmlns:a16="http://schemas.microsoft.com/office/drawing/2014/main" id="{12BB906B-B931-DC06-5928-CBC5EB6C21B0}"/>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6149530" y="1601880"/>
              <a:ext cx="430337" cy="457200"/>
            </a:xfrm>
            <a:prstGeom prst="rect">
              <a:avLst/>
            </a:prstGeom>
          </p:spPr>
        </p:pic>
        <p:pic>
          <p:nvPicPr>
            <p:cNvPr id="240" name="Picture 239" descr="A stack of colorful square shapes&#10;&#10;Description automatically generated">
              <a:extLst>
                <a:ext uri="{FF2B5EF4-FFF2-40B4-BE49-F238E27FC236}">
                  <a16:creationId xmlns:a16="http://schemas.microsoft.com/office/drawing/2014/main" id="{2EF43F71-5DBA-051C-6B18-FB1336883B3F}"/>
                </a:ext>
              </a:extLst>
            </p:cNvPr>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9794419" y="4687453"/>
              <a:ext cx="457200" cy="457200"/>
            </a:xfrm>
            <a:prstGeom prst="rect">
              <a:avLst/>
            </a:prstGeom>
          </p:spPr>
        </p:pic>
        <p:pic>
          <p:nvPicPr>
            <p:cNvPr id="241" name="Picture 240" descr="A yellow rectangular shapes on a black background&#10;&#10;Description automatically generated">
              <a:extLst>
                <a:ext uri="{FF2B5EF4-FFF2-40B4-BE49-F238E27FC236}">
                  <a16:creationId xmlns:a16="http://schemas.microsoft.com/office/drawing/2014/main" id="{E7FD94FE-AB51-881F-F04D-E439F98C6723}"/>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824470" y="1601880"/>
              <a:ext cx="430337" cy="457200"/>
            </a:xfrm>
            <a:prstGeom prst="rect">
              <a:avLst/>
            </a:prstGeom>
          </p:spPr>
        </p:pic>
        <p:pic>
          <p:nvPicPr>
            <p:cNvPr id="242" name="Picture 241" descr="A logo of a company&#10;&#10;Description automatically generated">
              <a:extLst>
                <a:ext uri="{FF2B5EF4-FFF2-40B4-BE49-F238E27FC236}">
                  <a16:creationId xmlns:a16="http://schemas.microsoft.com/office/drawing/2014/main" id="{14361FA8-097E-065C-6923-3EBFB0EA65C6}"/>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280927" y="4687453"/>
              <a:ext cx="457200" cy="457200"/>
            </a:xfrm>
            <a:prstGeom prst="rect">
              <a:avLst/>
            </a:prstGeom>
          </p:spPr>
        </p:pic>
        <p:pic>
          <p:nvPicPr>
            <p:cNvPr id="243" name="Picture 242" descr="A white logo in a purple circle&#10;&#10;Description automatically generated">
              <a:extLst>
                <a:ext uri="{FF2B5EF4-FFF2-40B4-BE49-F238E27FC236}">
                  <a16:creationId xmlns:a16="http://schemas.microsoft.com/office/drawing/2014/main" id="{C5D22F2F-F3B0-0A1B-E066-06CF8C395BFF}"/>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0767435" y="4687453"/>
              <a:ext cx="457200" cy="457200"/>
            </a:xfrm>
            <a:prstGeom prst="rect">
              <a:avLst/>
            </a:prstGeom>
          </p:spPr>
        </p:pic>
        <p:pic>
          <p:nvPicPr>
            <p:cNvPr id="244" name="Picture 243" descr="A blue square with white text and a white x&#10;&#10;Description automatically generated">
              <a:extLst>
                <a:ext uri="{FF2B5EF4-FFF2-40B4-BE49-F238E27FC236}">
                  <a16:creationId xmlns:a16="http://schemas.microsoft.com/office/drawing/2014/main" id="{3F1BA6D8-98C6-1344-E687-0DDDBCDC2C1A}"/>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11253943" y="4687453"/>
              <a:ext cx="457200" cy="457200"/>
            </a:xfrm>
            <a:prstGeom prst="rect">
              <a:avLst/>
            </a:prstGeom>
          </p:spPr>
        </p:pic>
        <p:pic>
          <p:nvPicPr>
            <p:cNvPr id="245" name="Picture 244" descr="A blue and white logo&#10;&#10;Description automatically generated">
              <a:extLst>
                <a:ext uri="{FF2B5EF4-FFF2-40B4-BE49-F238E27FC236}">
                  <a16:creationId xmlns:a16="http://schemas.microsoft.com/office/drawing/2014/main" id="{587AD15E-B176-44DE-079C-2E16D1286259}"/>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1740451" y="4687453"/>
              <a:ext cx="457200" cy="457200"/>
            </a:xfrm>
            <a:prstGeom prst="rect">
              <a:avLst/>
            </a:prstGeom>
          </p:spPr>
        </p:pic>
        <p:pic>
          <p:nvPicPr>
            <p:cNvPr id="246" name="Picture 245" descr="A blue and black logo&#10;&#10;Description automatically generated">
              <a:extLst>
                <a:ext uri="{FF2B5EF4-FFF2-40B4-BE49-F238E27FC236}">
                  <a16:creationId xmlns:a16="http://schemas.microsoft.com/office/drawing/2014/main" id="{4A6F55D4-5661-484E-AD1E-94774FA1E057}"/>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631851" y="2840098"/>
              <a:ext cx="457200" cy="457200"/>
            </a:xfrm>
            <a:prstGeom prst="rect">
              <a:avLst/>
            </a:prstGeom>
          </p:spPr>
        </p:pic>
        <p:pic>
          <p:nvPicPr>
            <p:cNvPr id="247" name="Picture 246" descr="A green and grey paper&#10;&#10;Description automatically generated">
              <a:extLst>
                <a:ext uri="{FF2B5EF4-FFF2-40B4-BE49-F238E27FC236}">
                  <a16:creationId xmlns:a16="http://schemas.microsoft.com/office/drawing/2014/main" id="{F30BBD0C-F77B-CC0E-9196-03EA3A146888}"/>
                </a:ext>
              </a:extLst>
            </p:cNvPr>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7084518" y="1601880"/>
              <a:ext cx="430337" cy="457200"/>
            </a:xfrm>
            <a:prstGeom prst="rect">
              <a:avLst/>
            </a:prstGeom>
          </p:spPr>
        </p:pic>
        <p:pic>
          <p:nvPicPr>
            <p:cNvPr id="248" name="Picture 247" descr="A yellow and black hexagon with a calculator&#10;&#10;Description automatically generated">
              <a:extLst>
                <a:ext uri="{FF2B5EF4-FFF2-40B4-BE49-F238E27FC236}">
                  <a16:creationId xmlns:a16="http://schemas.microsoft.com/office/drawing/2014/main" id="{41354E9D-A51D-E2CD-9AA5-B423C6D2B995}"/>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158901" y="2840098"/>
              <a:ext cx="457200" cy="457200"/>
            </a:xfrm>
            <a:prstGeom prst="rect">
              <a:avLst/>
            </a:prstGeom>
          </p:spPr>
        </p:pic>
        <p:pic>
          <p:nvPicPr>
            <p:cNvPr id="249" name="Picture 248" descr="A red background with white text&#10;&#10;Description automatically generated">
              <a:extLst>
                <a:ext uri="{FF2B5EF4-FFF2-40B4-BE49-F238E27FC236}">
                  <a16:creationId xmlns:a16="http://schemas.microsoft.com/office/drawing/2014/main" id="{00553ED1-B109-CA3D-D915-A16792967BF9}"/>
                </a:ext>
              </a:extLst>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685951" y="2840098"/>
              <a:ext cx="457200" cy="457200"/>
            </a:xfrm>
            <a:prstGeom prst="rect">
              <a:avLst/>
            </a:prstGeom>
          </p:spPr>
        </p:pic>
        <p:pic>
          <p:nvPicPr>
            <p:cNvPr id="250" name="Picture 249" descr="A logo on a white circle&#10;&#10;Description automatically generated">
              <a:extLst>
                <a:ext uri="{FF2B5EF4-FFF2-40B4-BE49-F238E27FC236}">
                  <a16:creationId xmlns:a16="http://schemas.microsoft.com/office/drawing/2014/main" id="{83F542DD-AEF8-BE89-15A3-0E5EE97EC514}"/>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409578" y="1601880"/>
              <a:ext cx="430337" cy="457200"/>
            </a:xfrm>
            <a:prstGeom prst="rect">
              <a:avLst/>
            </a:prstGeom>
          </p:spPr>
        </p:pic>
        <p:pic>
          <p:nvPicPr>
            <p:cNvPr id="251" name="Picture 250" descr="A logo of a music player&#10;&#10;Description automatically generated">
              <a:extLst>
                <a:ext uri="{FF2B5EF4-FFF2-40B4-BE49-F238E27FC236}">
                  <a16:creationId xmlns:a16="http://schemas.microsoft.com/office/drawing/2014/main" id="{F0AA054E-B2A5-0184-B21E-845CC3958915}"/>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2213001" y="2840098"/>
              <a:ext cx="457200" cy="457200"/>
            </a:xfrm>
            <a:prstGeom prst="rect">
              <a:avLst/>
            </a:prstGeom>
          </p:spPr>
        </p:pic>
        <p:pic>
          <p:nvPicPr>
            <p:cNvPr id="252" name="Picture 251" descr="A logo on a black background&#10;&#10;Description automatically generated">
              <a:extLst>
                <a:ext uri="{FF2B5EF4-FFF2-40B4-BE49-F238E27FC236}">
                  <a16:creationId xmlns:a16="http://schemas.microsoft.com/office/drawing/2014/main" id="{5EBE621F-7CF3-751D-3F1F-1653E133BF1B}"/>
                </a:ext>
              </a:extLst>
            </p:cNvPr>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2740051" y="2840098"/>
              <a:ext cx="457200" cy="457200"/>
            </a:xfrm>
            <a:prstGeom prst="rect">
              <a:avLst/>
            </a:prstGeom>
          </p:spPr>
        </p:pic>
        <p:pic>
          <p:nvPicPr>
            <p:cNvPr id="253" name="Picture 252" descr="A close-up of a magnifying glass&#10;&#10;Description automatically generated">
              <a:extLst>
                <a:ext uri="{FF2B5EF4-FFF2-40B4-BE49-F238E27FC236}">
                  <a16:creationId xmlns:a16="http://schemas.microsoft.com/office/drawing/2014/main" id="{DCE1061B-932F-601E-F28F-6E34258F975E}"/>
                </a:ext>
              </a:extLst>
            </p:cNvPr>
            <p:cNvPicPr>
              <a:picLocks noChangeAspect="1"/>
            </p:cNvPicPr>
            <p:nvPr/>
          </p:nvPicPr>
          <p:blipFill>
            <a:blip r:embed="rId85">
              <a:extLst>
                <a:ext uri="{28A0092B-C50C-407E-A947-70E740481C1C}">
                  <a14:useLocalDpi xmlns:a14="http://schemas.microsoft.com/office/drawing/2010/main" val="0"/>
                </a:ext>
              </a:extLst>
            </a:blip>
            <a:stretch>
              <a:fillRect/>
            </a:stretch>
          </p:blipFill>
          <p:spPr>
            <a:xfrm>
              <a:off x="3267101" y="2840098"/>
              <a:ext cx="457200" cy="457200"/>
            </a:xfrm>
            <a:prstGeom prst="rect">
              <a:avLst/>
            </a:prstGeom>
          </p:spPr>
        </p:pic>
        <p:pic>
          <p:nvPicPr>
            <p:cNvPr id="254" name="Picture 253" descr="A blue triangle with white letter k&#10;&#10;Description automatically generated">
              <a:extLst>
                <a:ext uri="{FF2B5EF4-FFF2-40B4-BE49-F238E27FC236}">
                  <a16:creationId xmlns:a16="http://schemas.microsoft.com/office/drawing/2014/main" id="{75BD18AC-E3E5-C5D0-EC92-4B426467D2C2}"/>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3794151" y="2840098"/>
              <a:ext cx="457200" cy="457200"/>
            </a:xfrm>
            <a:prstGeom prst="rect">
              <a:avLst/>
            </a:prstGeom>
          </p:spPr>
        </p:pic>
        <p:pic>
          <p:nvPicPr>
            <p:cNvPr id="255" name="Picture 254" descr="A white letter on a purple background&#10;&#10;Description automatically generated">
              <a:extLst>
                <a:ext uri="{FF2B5EF4-FFF2-40B4-BE49-F238E27FC236}">
                  <a16:creationId xmlns:a16="http://schemas.microsoft.com/office/drawing/2014/main" id="{C418C14C-B310-EBF4-5771-DED5E7C821F9}"/>
                </a:ext>
              </a:extLst>
            </p:cNvPr>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4321201" y="2840098"/>
              <a:ext cx="457200" cy="457200"/>
            </a:xfrm>
            <a:prstGeom prst="rect">
              <a:avLst/>
            </a:prstGeom>
          </p:spPr>
        </p:pic>
        <p:pic>
          <p:nvPicPr>
            <p:cNvPr id="256" name="Picture 255" descr="A yellow square with black text&#10;&#10;Description automatically generated">
              <a:extLst>
                <a:ext uri="{FF2B5EF4-FFF2-40B4-BE49-F238E27FC236}">
                  <a16:creationId xmlns:a16="http://schemas.microsoft.com/office/drawing/2014/main" id="{A4A5651A-D9BD-21FF-1EAF-5C88F7200623}"/>
                </a:ext>
              </a:extLst>
            </p:cNvPr>
            <p:cNvPicPr>
              <a:picLocks noChangeAspect="1"/>
            </p:cNvPicPr>
            <p:nvPr/>
          </p:nvPicPr>
          <p:blipFill>
            <a:blip r:embed="rId88">
              <a:extLst>
                <a:ext uri="{28A0092B-C50C-407E-A947-70E740481C1C}">
                  <a14:useLocalDpi xmlns:a14="http://schemas.microsoft.com/office/drawing/2010/main" val="0"/>
                </a:ext>
              </a:extLst>
            </a:blip>
            <a:stretch>
              <a:fillRect/>
            </a:stretch>
          </p:blipFill>
          <p:spPr>
            <a:xfrm>
              <a:off x="4848251" y="2840098"/>
              <a:ext cx="457200" cy="457200"/>
            </a:xfrm>
            <a:prstGeom prst="rect">
              <a:avLst/>
            </a:prstGeom>
          </p:spPr>
        </p:pic>
        <p:pic>
          <p:nvPicPr>
            <p:cNvPr id="257" name="Picture 256" descr="A blue and white logo&#10;&#10;Description automatically generated">
              <a:extLst>
                <a:ext uri="{FF2B5EF4-FFF2-40B4-BE49-F238E27FC236}">
                  <a16:creationId xmlns:a16="http://schemas.microsoft.com/office/drawing/2014/main" id="{27F96F5A-23B7-769F-B8F1-E771734C02C8}"/>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5375301" y="2840098"/>
              <a:ext cx="457200" cy="457200"/>
            </a:xfrm>
            <a:prstGeom prst="rect">
              <a:avLst/>
            </a:prstGeom>
          </p:spPr>
        </p:pic>
        <p:pic>
          <p:nvPicPr>
            <p:cNvPr id="258" name="Picture 257" descr="A rainbow colored circle with black background&#10;&#10;Description automatically generated">
              <a:extLst>
                <a:ext uri="{FF2B5EF4-FFF2-40B4-BE49-F238E27FC236}">
                  <a16:creationId xmlns:a16="http://schemas.microsoft.com/office/drawing/2014/main" id="{C5F90806-F288-3DCB-B00D-CC16013948B0}"/>
                </a:ext>
              </a:extLst>
            </p:cNvPr>
            <p:cNvPicPr>
              <a:picLocks noChangeAspect="1"/>
            </p:cNvPicPr>
            <p:nvPr/>
          </p:nvPicPr>
          <p:blipFill>
            <a:blip r:embed="rId90">
              <a:extLst>
                <a:ext uri="{28A0092B-C50C-407E-A947-70E740481C1C}">
                  <a14:useLocalDpi xmlns:a14="http://schemas.microsoft.com/office/drawing/2010/main" val="0"/>
                </a:ext>
              </a:extLst>
            </a:blip>
            <a:stretch>
              <a:fillRect/>
            </a:stretch>
          </p:blipFill>
          <p:spPr>
            <a:xfrm>
              <a:off x="5902351" y="2840098"/>
              <a:ext cx="457200" cy="457200"/>
            </a:xfrm>
            <a:prstGeom prst="rect">
              <a:avLst/>
            </a:prstGeom>
          </p:spPr>
        </p:pic>
        <p:pic>
          <p:nvPicPr>
            <p:cNvPr id="259" name="Picture 258" descr="A logo of a blue eye with colorful triangles&#10;&#10;Description automatically generated">
              <a:extLst>
                <a:ext uri="{FF2B5EF4-FFF2-40B4-BE49-F238E27FC236}">
                  <a16:creationId xmlns:a16="http://schemas.microsoft.com/office/drawing/2014/main" id="{00EF7E67-A1D4-9CA0-F3AC-938A6004ED7B}"/>
                </a:ext>
              </a:extLst>
            </p:cNvPr>
            <p:cNvPicPr>
              <a:picLocks noChangeAspect="1"/>
            </p:cNvPicPr>
            <p:nvPr/>
          </p:nvPicPr>
          <p:blipFill>
            <a:blip r:embed="rId91">
              <a:extLst>
                <a:ext uri="{28A0092B-C50C-407E-A947-70E740481C1C}">
                  <a14:useLocalDpi xmlns:a14="http://schemas.microsoft.com/office/drawing/2010/main" val="0"/>
                </a:ext>
              </a:extLst>
            </a:blip>
            <a:stretch>
              <a:fillRect/>
            </a:stretch>
          </p:blipFill>
          <p:spPr>
            <a:xfrm>
              <a:off x="4142184" y="2187384"/>
              <a:ext cx="457200" cy="457200"/>
            </a:xfrm>
            <a:prstGeom prst="rect">
              <a:avLst/>
            </a:prstGeom>
          </p:spPr>
        </p:pic>
        <p:pic>
          <p:nvPicPr>
            <p:cNvPr id="260" name="Picture 259" descr="A blue square with white and black logo&#10;&#10;Description automatically generated">
              <a:extLst>
                <a:ext uri="{FF2B5EF4-FFF2-40B4-BE49-F238E27FC236}">
                  <a16:creationId xmlns:a16="http://schemas.microsoft.com/office/drawing/2014/main" id="{7BDF72B5-BE9C-790A-5EFA-070D95A29484}"/>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6429401" y="2840098"/>
              <a:ext cx="457200" cy="457200"/>
            </a:xfrm>
            <a:prstGeom prst="rect">
              <a:avLst/>
            </a:prstGeom>
          </p:spPr>
        </p:pic>
        <p:pic>
          <p:nvPicPr>
            <p:cNvPr id="261" name="Picture 260" descr="A colorful circle with a black background&#10;&#10;Description automatically generated">
              <a:extLst>
                <a:ext uri="{FF2B5EF4-FFF2-40B4-BE49-F238E27FC236}">
                  <a16:creationId xmlns:a16="http://schemas.microsoft.com/office/drawing/2014/main" id="{336022DD-4562-A2BB-FD71-03D525CE5211}"/>
                </a:ext>
              </a:extLst>
            </p:cNvPr>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5682036" y="1601880"/>
              <a:ext cx="430337" cy="457200"/>
            </a:xfrm>
            <a:prstGeom prst="rect">
              <a:avLst/>
            </a:prstGeom>
          </p:spPr>
        </p:pic>
        <p:pic>
          <p:nvPicPr>
            <p:cNvPr id="262" name="Picture 261" descr="A logo of a planet and a star&#10;&#10;Description automatically generated">
              <a:extLst>
                <a:ext uri="{FF2B5EF4-FFF2-40B4-BE49-F238E27FC236}">
                  <a16:creationId xmlns:a16="http://schemas.microsoft.com/office/drawing/2014/main" id="{F5BC9D7A-8B75-9063-6573-FCA0199BCC27}"/>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4611001" y="2187384"/>
              <a:ext cx="457200" cy="457200"/>
            </a:xfrm>
            <a:prstGeom prst="rect">
              <a:avLst/>
            </a:prstGeom>
          </p:spPr>
        </p:pic>
        <p:pic>
          <p:nvPicPr>
            <p:cNvPr id="263" name="Picture 262" descr="A logo on a screen&#10;&#10;Description automatically generated">
              <a:extLst>
                <a:ext uri="{FF2B5EF4-FFF2-40B4-BE49-F238E27FC236}">
                  <a16:creationId xmlns:a16="http://schemas.microsoft.com/office/drawing/2014/main" id="{FD19B601-4E2C-A763-E79A-F6C004D46FAC}"/>
                </a:ext>
              </a:extLst>
            </p:cNvPr>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6956451" y="2840098"/>
              <a:ext cx="457200" cy="457200"/>
            </a:xfrm>
            <a:prstGeom prst="rect">
              <a:avLst/>
            </a:prstGeom>
          </p:spPr>
        </p:pic>
        <p:pic>
          <p:nvPicPr>
            <p:cNvPr id="264" name="Picture 263" descr="A blue circle with a white cube in it&#10;&#10;Description automatically generated">
              <a:extLst>
                <a:ext uri="{FF2B5EF4-FFF2-40B4-BE49-F238E27FC236}">
                  <a16:creationId xmlns:a16="http://schemas.microsoft.com/office/drawing/2014/main" id="{A84FA482-E0CF-B9C0-82D9-F9AF410FA2B6}"/>
                </a:ext>
              </a:extLst>
            </p:cNvPr>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7483501" y="2840098"/>
              <a:ext cx="457200" cy="457200"/>
            </a:xfrm>
            <a:prstGeom prst="rect">
              <a:avLst/>
            </a:prstGeom>
          </p:spPr>
        </p:pic>
        <p:pic>
          <p:nvPicPr>
            <p:cNvPr id="265" name="Picture 264" descr="A green and orange pencil in a circle&#10;&#10;Description automatically generated">
              <a:extLst>
                <a:ext uri="{FF2B5EF4-FFF2-40B4-BE49-F238E27FC236}">
                  <a16:creationId xmlns:a16="http://schemas.microsoft.com/office/drawing/2014/main" id="{3C58999C-7031-2F2D-938D-C30A5C5FE895}"/>
                </a:ext>
              </a:extLst>
            </p:cNvPr>
            <p:cNvPicPr>
              <a:picLocks noChangeAspect="1"/>
            </p:cNvPicPr>
            <p:nvPr/>
          </p:nvPicPr>
          <p:blipFill>
            <a:blip r:embed="rId97">
              <a:extLst>
                <a:ext uri="{28A0092B-C50C-407E-A947-70E740481C1C}">
                  <a14:useLocalDpi xmlns:a14="http://schemas.microsoft.com/office/drawing/2010/main" val="0"/>
                </a:ext>
              </a:extLst>
            </a:blip>
            <a:stretch>
              <a:fillRect/>
            </a:stretch>
          </p:blipFill>
          <p:spPr>
            <a:xfrm>
              <a:off x="8010551" y="2840098"/>
              <a:ext cx="457200" cy="457200"/>
            </a:xfrm>
            <a:prstGeom prst="rect">
              <a:avLst/>
            </a:prstGeom>
          </p:spPr>
        </p:pic>
        <p:pic>
          <p:nvPicPr>
            <p:cNvPr id="266" name="Picture 265" descr="A colorful arrows in a square&#10;&#10;Description automatically generated">
              <a:extLst>
                <a:ext uri="{FF2B5EF4-FFF2-40B4-BE49-F238E27FC236}">
                  <a16:creationId xmlns:a16="http://schemas.microsoft.com/office/drawing/2014/main" id="{E94A3C87-E371-C998-ADCE-E335B70C3A8A}"/>
                </a:ext>
              </a:extLst>
            </p:cNvPr>
            <p:cNvPicPr>
              <a:picLocks noChangeAspect="1"/>
            </p:cNvPicPr>
            <p:nvPr/>
          </p:nvPicPr>
          <p:blipFill>
            <a:blip r:embed="rId98">
              <a:extLst>
                <a:ext uri="{28A0092B-C50C-407E-A947-70E740481C1C}">
                  <a14:useLocalDpi xmlns:a14="http://schemas.microsoft.com/office/drawing/2010/main" val="0"/>
                </a:ext>
              </a:extLst>
            </a:blip>
            <a:stretch>
              <a:fillRect/>
            </a:stretch>
          </p:blipFill>
          <p:spPr>
            <a:xfrm>
              <a:off x="10514965" y="4058621"/>
              <a:ext cx="457200" cy="457200"/>
            </a:xfrm>
            <a:prstGeom prst="rect">
              <a:avLst/>
            </a:prstGeom>
          </p:spPr>
        </p:pic>
        <p:pic>
          <p:nvPicPr>
            <p:cNvPr id="267" name="Picture 266" descr="A blue and white logo&#10;&#10;Description automatically generated">
              <a:extLst>
                <a:ext uri="{FF2B5EF4-FFF2-40B4-BE49-F238E27FC236}">
                  <a16:creationId xmlns:a16="http://schemas.microsoft.com/office/drawing/2014/main" id="{57721F06-BA14-7F79-A8A8-8556DA7DC200}"/>
                </a:ext>
              </a:extLst>
            </p:cNvPr>
            <p:cNvPicPr>
              <a:picLocks noChangeAspect="1"/>
            </p:cNvPicPr>
            <p:nvPr/>
          </p:nvPicPr>
          <p:blipFill>
            <a:blip r:embed="rId99">
              <a:extLst>
                <a:ext uri="{28A0092B-C50C-407E-A947-70E740481C1C}">
                  <a14:useLocalDpi xmlns:a14="http://schemas.microsoft.com/office/drawing/2010/main" val="0"/>
                </a:ext>
              </a:extLst>
            </a:blip>
            <a:stretch>
              <a:fillRect/>
            </a:stretch>
          </p:blipFill>
          <p:spPr>
            <a:xfrm>
              <a:off x="8537601" y="2840098"/>
              <a:ext cx="457200" cy="457200"/>
            </a:xfrm>
            <a:prstGeom prst="rect">
              <a:avLst/>
            </a:prstGeom>
          </p:spPr>
        </p:pic>
        <p:pic>
          <p:nvPicPr>
            <p:cNvPr id="268" name="Picture 267" descr="A blue planet with a black ring around it and stars&#10;&#10;Description automatically generated">
              <a:extLst>
                <a:ext uri="{FF2B5EF4-FFF2-40B4-BE49-F238E27FC236}">
                  <a16:creationId xmlns:a16="http://schemas.microsoft.com/office/drawing/2014/main" id="{F360771C-C2B6-5A50-50CB-413944437B6E}"/>
                </a:ext>
              </a:extLst>
            </p:cNvPr>
            <p:cNvPicPr>
              <a:picLocks noChangeAspect="1"/>
            </p:cNvPicPr>
            <p:nvPr/>
          </p:nvPicPr>
          <p:blipFill>
            <a:blip r:embed="rId100">
              <a:extLst>
                <a:ext uri="{28A0092B-C50C-407E-A947-70E740481C1C}">
                  <a14:useLocalDpi xmlns:a14="http://schemas.microsoft.com/office/drawing/2010/main" val="0"/>
                </a:ext>
              </a:extLst>
            </a:blip>
            <a:stretch>
              <a:fillRect/>
            </a:stretch>
          </p:blipFill>
          <p:spPr>
            <a:xfrm>
              <a:off x="9064651" y="2840098"/>
              <a:ext cx="457200" cy="457200"/>
            </a:xfrm>
            <a:prstGeom prst="rect">
              <a:avLst/>
            </a:prstGeom>
          </p:spPr>
        </p:pic>
        <p:pic>
          <p:nvPicPr>
            <p:cNvPr id="269" name="Picture 268" descr="A green circle with white text and a cloud&#10;&#10;Description automatically generated">
              <a:extLst>
                <a:ext uri="{FF2B5EF4-FFF2-40B4-BE49-F238E27FC236}">
                  <a16:creationId xmlns:a16="http://schemas.microsoft.com/office/drawing/2014/main" id="{936AAC25-C711-0A81-1E14-9058606AAFE4}"/>
                </a:ext>
              </a:extLst>
            </p:cNvPr>
            <p:cNvPicPr>
              <a:picLocks noChangeAspect="1"/>
            </p:cNvPicPr>
            <p:nvPr/>
          </p:nvPicPr>
          <p:blipFill>
            <a:blip r:embed="rId101">
              <a:extLst>
                <a:ext uri="{28A0092B-C50C-407E-A947-70E740481C1C}">
                  <a14:useLocalDpi xmlns:a14="http://schemas.microsoft.com/office/drawing/2010/main" val="0"/>
                </a:ext>
              </a:extLst>
            </a:blip>
            <a:stretch>
              <a:fillRect/>
            </a:stretch>
          </p:blipFill>
          <p:spPr>
            <a:xfrm>
              <a:off x="9591701" y="2840098"/>
              <a:ext cx="457200" cy="457200"/>
            </a:xfrm>
            <a:prstGeom prst="rect">
              <a:avLst/>
            </a:prstGeom>
          </p:spPr>
        </p:pic>
        <p:pic>
          <p:nvPicPr>
            <p:cNvPr id="270" name="Picture 269" descr="A group of colorful squares&#10;&#10;Description automatically generated">
              <a:extLst>
                <a:ext uri="{FF2B5EF4-FFF2-40B4-BE49-F238E27FC236}">
                  <a16:creationId xmlns:a16="http://schemas.microsoft.com/office/drawing/2014/main" id="{31DBC4EA-3CF0-805A-85B7-62F1B5AD245A}"/>
                </a:ext>
              </a:extLst>
            </p:cNvPr>
            <p:cNvPicPr>
              <a:picLocks noChangeAspect="1"/>
            </p:cNvPicPr>
            <p:nvPr/>
          </p:nvPicPr>
          <p:blipFill>
            <a:blip r:embed="rId102">
              <a:extLst>
                <a:ext uri="{28A0092B-C50C-407E-A947-70E740481C1C}">
                  <a14:useLocalDpi xmlns:a14="http://schemas.microsoft.com/office/drawing/2010/main" val="0"/>
                </a:ext>
              </a:extLst>
            </a:blip>
            <a:stretch>
              <a:fillRect/>
            </a:stretch>
          </p:blipFill>
          <p:spPr>
            <a:xfrm>
              <a:off x="10118751" y="2840098"/>
              <a:ext cx="457200" cy="457200"/>
            </a:xfrm>
            <a:prstGeom prst="rect">
              <a:avLst/>
            </a:prstGeom>
          </p:spPr>
        </p:pic>
        <p:pic>
          <p:nvPicPr>
            <p:cNvPr id="271" name="Picture 270" descr="A blue shell with orange edges&#10;&#10;Description automatically generated">
              <a:extLst>
                <a:ext uri="{FF2B5EF4-FFF2-40B4-BE49-F238E27FC236}">
                  <a16:creationId xmlns:a16="http://schemas.microsoft.com/office/drawing/2014/main" id="{FD43A815-3B3B-8CE8-EFE1-136B95260AC1}"/>
                </a:ext>
              </a:extLst>
            </p:cNvPr>
            <p:cNvPicPr>
              <a:picLocks noChangeAspect="1"/>
            </p:cNvPicPr>
            <p:nvPr/>
          </p:nvPicPr>
          <p:blipFill>
            <a:blip r:embed="rId103">
              <a:extLst>
                <a:ext uri="{28A0092B-C50C-407E-A947-70E740481C1C}">
                  <a14:useLocalDpi xmlns:a14="http://schemas.microsoft.com/office/drawing/2010/main" val="0"/>
                </a:ext>
              </a:extLst>
            </a:blip>
            <a:stretch>
              <a:fillRect/>
            </a:stretch>
          </p:blipFill>
          <p:spPr>
            <a:xfrm>
              <a:off x="10645801" y="2840098"/>
              <a:ext cx="457200" cy="457200"/>
            </a:xfrm>
            <a:prstGeom prst="rect">
              <a:avLst/>
            </a:prstGeom>
          </p:spPr>
        </p:pic>
        <p:pic>
          <p:nvPicPr>
            <p:cNvPr id="272" name="Picture 271" descr="A logo of a camera&#10;&#10;Description automatically generated">
              <a:extLst>
                <a:ext uri="{FF2B5EF4-FFF2-40B4-BE49-F238E27FC236}">
                  <a16:creationId xmlns:a16="http://schemas.microsoft.com/office/drawing/2014/main" id="{4CCD4948-0E1A-AACC-AF24-44FA60BD1D6B}"/>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11172851" y="2840098"/>
              <a:ext cx="457200" cy="457200"/>
            </a:xfrm>
            <a:prstGeom prst="rect">
              <a:avLst/>
            </a:prstGeom>
          </p:spPr>
        </p:pic>
        <p:pic>
          <p:nvPicPr>
            <p:cNvPr id="273" name="Picture 272" descr="A blue and white logo&#10;&#10;Description automatically generated">
              <a:extLst>
                <a:ext uri="{FF2B5EF4-FFF2-40B4-BE49-F238E27FC236}">
                  <a16:creationId xmlns:a16="http://schemas.microsoft.com/office/drawing/2014/main" id="{EF2EADEC-8C61-ACBD-583F-4DFC9ED2FC71}"/>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1699901" y="2840098"/>
              <a:ext cx="457200" cy="457200"/>
            </a:xfrm>
            <a:prstGeom prst="rect">
              <a:avLst/>
            </a:prstGeom>
          </p:spPr>
        </p:pic>
        <p:pic>
          <p:nvPicPr>
            <p:cNvPr id="274" name="Picture 273" descr="A blue square with white arrows&#10;&#10;Description automatically generated">
              <a:extLst>
                <a:ext uri="{FF2B5EF4-FFF2-40B4-BE49-F238E27FC236}">
                  <a16:creationId xmlns:a16="http://schemas.microsoft.com/office/drawing/2014/main" id="{C7432AC5-24B0-4AAD-BD05-86BDC5B647C3}"/>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2877072" y="1601880"/>
              <a:ext cx="430337" cy="457200"/>
            </a:xfrm>
            <a:prstGeom prst="rect">
              <a:avLst/>
            </a:prstGeom>
          </p:spPr>
        </p:pic>
        <p:pic>
          <p:nvPicPr>
            <p:cNvPr id="275" name="Picture 274" descr="A green circle with a white cloud and a plus sign&#10;&#10;Description automatically generated">
              <a:extLst>
                <a:ext uri="{FF2B5EF4-FFF2-40B4-BE49-F238E27FC236}">
                  <a16:creationId xmlns:a16="http://schemas.microsoft.com/office/drawing/2014/main" id="{9A08D4C3-1186-F52F-1E26-D74A7980C922}"/>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3344566" y="1601880"/>
              <a:ext cx="430337" cy="457200"/>
            </a:xfrm>
            <a:prstGeom prst="rect">
              <a:avLst/>
            </a:prstGeom>
          </p:spPr>
        </p:pic>
        <p:pic>
          <p:nvPicPr>
            <p:cNvPr id="276" name="Picture 275" descr="A cd in a box&#10;&#10;Description automatically generated">
              <a:extLst>
                <a:ext uri="{FF2B5EF4-FFF2-40B4-BE49-F238E27FC236}">
                  <a16:creationId xmlns:a16="http://schemas.microsoft.com/office/drawing/2014/main" id="{7921A694-C426-D431-FA52-8CE6977B71E2}"/>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5079818" y="2187384"/>
              <a:ext cx="457200" cy="457200"/>
            </a:xfrm>
            <a:prstGeom prst="rect">
              <a:avLst/>
            </a:prstGeom>
          </p:spPr>
        </p:pic>
        <p:pic>
          <p:nvPicPr>
            <p:cNvPr id="277" name="Picture 276" descr="A red logo in a white circle&#10;&#10;Description automatically generated">
              <a:extLst>
                <a:ext uri="{FF2B5EF4-FFF2-40B4-BE49-F238E27FC236}">
                  <a16:creationId xmlns:a16="http://schemas.microsoft.com/office/drawing/2014/main" id="{72BA7B66-7B4F-D446-F182-6099598EDEC5}"/>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5610595" y="2187384"/>
              <a:ext cx="457200" cy="457200"/>
            </a:xfrm>
            <a:prstGeom prst="rect">
              <a:avLst/>
            </a:prstGeom>
          </p:spPr>
        </p:pic>
        <p:pic>
          <p:nvPicPr>
            <p:cNvPr id="278" name="Picture 277" descr="A green and white logo&#10;&#10;Description automatically generated">
              <a:extLst>
                <a:ext uri="{FF2B5EF4-FFF2-40B4-BE49-F238E27FC236}">
                  <a16:creationId xmlns:a16="http://schemas.microsoft.com/office/drawing/2014/main" id="{71165B15-4CD0-7926-7DF9-2E6075219A17}"/>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6141372" y="2187384"/>
              <a:ext cx="457200" cy="457200"/>
            </a:xfrm>
            <a:prstGeom prst="rect">
              <a:avLst/>
            </a:prstGeom>
          </p:spPr>
        </p:pic>
        <p:pic>
          <p:nvPicPr>
            <p:cNvPr id="279" name="Picture 278" descr="A blue circle with yellow and green lines&#10;&#10;Description automatically generated">
              <a:extLst>
                <a:ext uri="{FF2B5EF4-FFF2-40B4-BE49-F238E27FC236}">
                  <a16:creationId xmlns:a16="http://schemas.microsoft.com/office/drawing/2014/main" id="{31F5B37D-A0D0-9A83-CACE-4B5B7BAEB330}"/>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6672149" y="2187384"/>
              <a:ext cx="457200" cy="457200"/>
            </a:xfrm>
            <a:prstGeom prst="rect">
              <a:avLst/>
            </a:prstGeom>
          </p:spPr>
        </p:pic>
        <p:pic>
          <p:nvPicPr>
            <p:cNvPr id="280" name="Picture 279" descr="A blue circle with white lines&#10;&#10;Description automatically generated">
              <a:extLst>
                <a:ext uri="{FF2B5EF4-FFF2-40B4-BE49-F238E27FC236}">
                  <a16:creationId xmlns:a16="http://schemas.microsoft.com/office/drawing/2014/main" id="{D591BE6B-6191-A44B-134E-5D3286084862}"/>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a:xfrm>
              <a:off x="7672638" y="2187384"/>
              <a:ext cx="457200" cy="457200"/>
            </a:xfrm>
            <a:prstGeom prst="rect">
              <a:avLst/>
            </a:prstGeom>
          </p:spPr>
        </p:pic>
        <p:pic>
          <p:nvPicPr>
            <p:cNvPr id="281" name="Picture 280" descr="A red and grey logo&#10;&#10;Description automatically generated">
              <a:extLst>
                <a:ext uri="{FF2B5EF4-FFF2-40B4-BE49-F238E27FC236}">
                  <a16:creationId xmlns:a16="http://schemas.microsoft.com/office/drawing/2014/main" id="{3C48AC1B-2E0F-209C-F7D2-5239D767575C}"/>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185374" y="4058621"/>
              <a:ext cx="457200" cy="457200"/>
            </a:xfrm>
            <a:prstGeom prst="rect">
              <a:avLst/>
            </a:prstGeom>
          </p:spPr>
        </p:pic>
        <p:pic>
          <p:nvPicPr>
            <p:cNvPr id="282" name="Picture 281" descr="A logo of a boat&#10;&#10;Description automatically generated">
              <a:extLst>
                <a:ext uri="{FF2B5EF4-FFF2-40B4-BE49-F238E27FC236}">
                  <a16:creationId xmlns:a16="http://schemas.microsoft.com/office/drawing/2014/main" id="{5B189362-BB63-4840-B65D-8722C5DAD3F8}"/>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8141455" y="2187384"/>
              <a:ext cx="457200" cy="457200"/>
            </a:xfrm>
            <a:prstGeom prst="rect">
              <a:avLst/>
            </a:prstGeom>
          </p:spPr>
        </p:pic>
        <p:pic>
          <p:nvPicPr>
            <p:cNvPr id="283" name="Picture 282" descr="A logo on a white circle&#10;&#10;Description automatically generated">
              <a:extLst>
                <a:ext uri="{FF2B5EF4-FFF2-40B4-BE49-F238E27FC236}">
                  <a16:creationId xmlns:a16="http://schemas.microsoft.com/office/drawing/2014/main" id="{A60B89C1-8327-8399-F471-ABA619682D08}"/>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8610272" y="2187384"/>
              <a:ext cx="457200" cy="457200"/>
            </a:xfrm>
            <a:prstGeom prst="rect">
              <a:avLst/>
            </a:prstGeom>
          </p:spPr>
        </p:pic>
        <p:pic>
          <p:nvPicPr>
            <p:cNvPr id="284" name="Picture 283" descr="A blue and white logo&#10;&#10;Description automatically generated">
              <a:extLst>
                <a:ext uri="{FF2B5EF4-FFF2-40B4-BE49-F238E27FC236}">
                  <a16:creationId xmlns:a16="http://schemas.microsoft.com/office/drawing/2014/main" id="{DA79D41F-65A5-12DC-8F58-18D9C93D900F}"/>
                </a:ext>
              </a:extLst>
            </p:cNvPr>
            <p:cNvPicPr>
              <a:picLocks noChangeAspect="1"/>
            </p:cNvPicPr>
            <p:nvPr/>
          </p:nvPicPr>
          <p:blipFill>
            <a:blip r:embed="rId116">
              <a:extLst>
                <a:ext uri="{28A0092B-C50C-407E-A947-70E740481C1C}">
                  <a14:useLocalDpi xmlns:a14="http://schemas.microsoft.com/office/drawing/2010/main" val="0"/>
                </a:ext>
              </a:extLst>
            </a:blip>
            <a:stretch>
              <a:fillRect/>
            </a:stretch>
          </p:blipFill>
          <p:spPr>
            <a:xfrm>
              <a:off x="9141049" y="2187384"/>
              <a:ext cx="457200" cy="457200"/>
            </a:xfrm>
            <a:prstGeom prst="rect">
              <a:avLst/>
            </a:prstGeom>
          </p:spPr>
        </p:pic>
        <p:pic>
          <p:nvPicPr>
            <p:cNvPr id="285" name="Picture 284" descr="A white logo on a black background&#10;&#10;Description automatically generated">
              <a:extLst>
                <a:ext uri="{FF2B5EF4-FFF2-40B4-BE49-F238E27FC236}">
                  <a16:creationId xmlns:a16="http://schemas.microsoft.com/office/drawing/2014/main" id="{A80D1B6E-7C5E-A4E3-731B-6D5FFDB7FD93}"/>
                </a:ext>
              </a:extLst>
            </p:cNvPr>
            <p:cNvPicPr>
              <a:picLocks noChangeAspect="1"/>
            </p:cNvPicPr>
            <p:nvPr/>
          </p:nvPicPr>
          <p:blipFill>
            <a:blip r:embed="rId117">
              <a:extLst>
                <a:ext uri="{28A0092B-C50C-407E-A947-70E740481C1C}">
                  <a14:useLocalDpi xmlns:a14="http://schemas.microsoft.com/office/drawing/2010/main" val="0"/>
                </a:ext>
              </a:extLst>
            </a:blip>
            <a:stretch>
              <a:fillRect/>
            </a:stretch>
          </p:blipFill>
          <p:spPr>
            <a:xfrm>
              <a:off x="792997" y="4058621"/>
              <a:ext cx="457200" cy="457200"/>
            </a:xfrm>
            <a:prstGeom prst="rect">
              <a:avLst/>
            </a:prstGeom>
          </p:spPr>
        </p:pic>
        <p:pic>
          <p:nvPicPr>
            <p:cNvPr id="286" name="Picture 285" descr="A logo of a chef client&#10;&#10;Description automatically generated">
              <a:extLst>
                <a:ext uri="{FF2B5EF4-FFF2-40B4-BE49-F238E27FC236}">
                  <a16:creationId xmlns:a16="http://schemas.microsoft.com/office/drawing/2014/main" id="{D4D91D06-0267-30A2-FF92-1F603EDEE791}"/>
                </a:ext>
              </a:extLst>
            </p:cNvPr>
            <p:cNvPicPr>
              <a:picLocks noChangeAspect="1"/>
            </p:cNvPicPr>
            <p:nvPr/>
          </p:nvPicPr>
          <p:blipFill>
            <a:blip r:embed="rId118">
              <a:extLst>
                <a:ext uri="{28A0092B-C50C-407E-A947-70E740481C1C}">
                  <a14:useLocalDpi xmlns:a14="http://schemas.microsoft.com/office/drawing/2010/main" val="0"/>
                </a:ext>
              </a:extLst>
            </a:blip>
            <a:stretch>
              <a:fillRect/>
            </a:stretch>
          </p:blipFill>
          <p:spPr>
            <a:xfrm>
              <a:off x="1400620" y="4058621"/>
              <a:ext cx="457200" cy="457200"/>
            </a:xfrm>
            <a:prstGeom prst="rect">
              <a:avLst/>
            </a:prstGeom>
          </p:spPr>
        </p:pic>
        <p:pic>
          <p:nvPicPr>
            <p:cNvPr id="287" name="Picture 286" descr="A yellow and black logo&#10;&#10;Description automatically generated">
              <a:extLst>
                <a:ext uri="{FF2B5EF4-FFF2-40B4-BE49-F238E27FC236}">
                  <a16:creationId xmlns:a16="http://schemas.microsoft.com/office/drawing/2014/main" id="{6F481D0D-4E7C-BEDF-901E-985603E5137D}"/>
                </a:ext>
              </a:extLst>
            </p:cNvPr>
            <p:cNvPicPr>
              <a:picLocks noChangeAspect="1"/>
            </p:cNvPicPr>
            <p:nvPr/>
          </p:nvPicPr>
          <p:blipFill>
            <a:blip r:embed="rId119">
              <a:extLst>
                <a:ext uri="{28A0092B-C50C-407E-A947-70E740481C1C}">
                  <a14:useLocalDpi xmlns:a14="http://schemas.microsoft.com/office/drawing/2010/main" val="0"/>
                </a:ext>
              </a:extLst>
            </a:blip>
            <a:stretch>
              <a:fillRect/>
            </a:stretch>
          </p:blipFill>
          <p:spPr>
            <a:xfrm>
              <a:off x="2008243" y="4058621"/>
              <a:ext cx="457200" cy="457200"/>
            </a:xfrm>
            <a:prstGeom prst="rect">
              <a:avLst/>
            </a:prstGeom>
          </p:spPr>
        </p:pic>
        <p:pic>
          <p:nvPicPr>
            <p:cNvPr id="288" name="Picture 287" descr="A pencil and a white symbol&#10;&#10;Description automatically generated">
              <a:extLst>
                <a:ext uri="{FF2B5EF4-FFF2-40B4-BE49-F238E27FC236}">
                  <a16:creationId xmlns:a16="http://schemas.microsoft.com/office/drawing/2014/main" id="{EC842E75-964C-EF34-F645-4E92B9A9C9E8}"/>
                </a:ext>
              </a:extLst>
            </p:cNvPr>
            <p:cNvPicPr>
              <a:picLocks noChangeAspect="1"/>
            </p:cNvPicPr>
            <p:nvPr/>
          </p:nvPicPr>
          <p:blipFill>
            <a:blip r:embed="rId120">
              <a:extLst>
                <a:ext uri="{28A0092B-C50C-407E-A947-70E740481C1C}">
                  <a14:useLocalDpi xmlns:a14="http://schemas.microsoft.com/office/drawing/2010/main" val="0"/>
                </a:ext>
              </a:extLst>
            </a:blip>
            <a:stretch>
              <a:fillRect/>
            </a:stretch>
          </p:blipFill>
          <p:spPr>
            <a:xfrm>
              <a:off x="9733786" y="2187384"/>
              <a:ext cx="457200" cy="457200"/>
            </a:xfrm>
            <a:prstGeom prst="rect">
              <a:avLst/>
            </a:prstGeom>
          </p:spPr>
        </p:pic>
        <p:pic>
          <p:nvPicPr>
            <p:cNvPr id="289" name="Picture 288" descr="A yellow circle with white clouds in the center&#10;&#10;Description automatically generated">
              <a:extLst>
                <a:ext uri="{FF2B5EF4-FFF2-40B4-BE49-F238E27FC236}">
                  <a16:creationId xmlns:a16="http://schemas.microsoft.com/office/drawing/2014/main" id="{CBD37B42-CE0A-A1A8-FE85-35B10D10A484}"/>
                </a:ext>
              </a:extLst>
            </p:cNvPr>
            <p:cNvPicPr>
              <a:picLocks noChangeAspect="1"/>
            </p:cNvPicPr>
            <p:nvPr/>
          </p:nvPicPr>
          <p:blipFill>
            <a:blip r:embed="rId121">
              <a:extLst>
                <a:ext uri="{28A0092B-C50C-407E-A947-70E740481C1C}">
                  <a14:useLocalDpi xmlns:a14="http://schemas.microsoft.com/office/drawing/2010/main" val="0"/>
                </a:ext>
              </a:extLst>
            </a:blip>
            <a:stretch>
              <a:fillRect/>
            </a:stretch>
          </p:blipFill>
          <p:spPr>
            <a:xfrm>
              <a:off x="2615866" y="4058621"/>
              <a:ext cx="457200" cy="457200"/>
            </a:xfrm>
            <a:prstGeom prst="rect">
              <a:avLst/>
            </a:prstGeom>
          </p:spPr>
        </p:pic>
        <p:pic>
          <p:nvPicPr>
            <p:cNvPr id="290" name="Picture 289" descr="A colorful square with black background&#10;&#10;Description automatically generated">
              <a:extLst>
                <a:ext uri="{FF2B5EF4-FFF2-40B4-BE49-F238E27FC236}">
                  <a16:creationId xmlns:a16="http://schemas.microsoft.com/office/drawing/2014/main" id="{3581E559-4CF2-E635-E417-42BCF418729B}"/>
                </a:ext>
              </a:extLst>
            </p:cNvPr>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539602" y="1601880"/>
              <a:ext cx="430337" cy="457200"/>
            </a:xfrm>
            <a:prstGeom prst="rect">
              <a:avLst/>
            </a:prstGeom>
          </p:spPr>
        </p:pic>
        <p:pic>
          <p:nvPicPr>
            <p:cNvPr id="291" name="Picture 290" descr="A logo of a pdf&#10;&#10;Description automatically generated">
              <a:extLst>
                <a:ext uri="{FF2B5EF4-FFF2-40B4-BE49-F238E27FC236}">
                  <a16:creationId xmlns:a16="http://schemas.microsoft.com/office/drawing/2014/main" id="{D9F2C779-3340-E282-058F-D3EAD0556F68}"/>
                </a:ext>
              </a:extLst>
            </p:cNvPr>
            <p:cNvPicPr>
              <a:picLocks noChangeAspect="1"/>
            </p:cNvPicPr>
            <p:nvPr/>
          </p:nvPicPr>
          <p:blipFill>
            <a:blip r:embed="rId123">
              <a:extLst>
                <a:ext uri="{28A0092B-C50C-407E-A947-70E740481C1C}">
                  <a14:useLocalDpi xmlns:a14="http://schemas.microsoft.com/office/drawing/2010/main" val="0"/>
                </a:ext>
              </a:extLst>
            </a:blip>
            <a:stretch>
              <a:fillRect/>
            </a:stretch>
          </p:blipFill>
          <p:spPr>
            <a:xfrm>
              <a:off x="10202603" y="2187384"/>
              <a:ext cx="457200" cy="457200"/>
            </a:xfrm>
            <a:prstGeom prst="rect">
              <a:avLst/>
            </a:prstGeom>
          </p:spPr>
        </p:pic>
        <p:pic>
          <p:nvPicPr>
            <p:cNvPr id="292" name="Picture 291" descr="A blue circle with white lines&#10;&#10;Description automatically generated">
              <a:extLst>
                <a:ext uri="{FF2B5EF4-FFF2-40B4-BE49-F238E27FC236}">
                  <a16:creationId xmlns:a16="http://schemas.microsoft.com/office/drawing/2014/main" id="{44E09709-CDF4-BF5D-0593-47615E508657}"/>
                </a:ext>
              </a:extLst>
            </p:cNvPr>
            <p:cNvPicPr>
              <a:picLocks noChangeAspect="1"/>
            </p:cNvPicPr>
            <p:nvPr/>
          </p:nvPicPr>
          <p:blipFill>
            <a:blip r:embed="rId124">
              <a:extLst>
                <a:ext uri="{28A0092B-C50C-407E-A947-70E740481C1C}">
                  <a14:useLocalDpi xmlns:a14="http://schemas.microsoft.com/office/drawing/2010/main" val="0"/>
                </a:ext>
              </a:extLst>
            </a:blip>
            <a:stretch>
              <a:fillRect/>
            </a:stretch>
          </p:blipFill>
          <p:spPr>
            <a:xfrm>
              <a:off x="10768477" y="2187384"/>
              <a:ext cx="457200" cy="457200"/>
            </a:xfrm>
            <a:prstGeom prst="rect">
              <a:avLst/>
            </a:prstGeom>
          </p:spPr>
        </p:pic>
        <p:pic>
          <p:nvPicPr>
            <p:cNvPr id="293" name="Picture 292" descr="A pink and grey square with white symbols&#10;&#10;Description automatically generated">
              <a:extLst>
                <a:ext uri="{FF2B5EF4-FFF2-40B4-BE49-F238E27FC236}">
                  <a16:creationId xmlns:a16="http://schemas.microsoft.com/office/drawing/2014/main" id="{3018FC46-BB5B-7BFC-2CB3-07043ED98DA1}"/>
                </a:ext>
              </a:extLst>
            </p:cNvPr>
            <p:cNvPicPr>
              <a:picLocks noChangeAspect="1"/>
            </p:cNvPicPr>
            <p:nvPr/>
          </p:nvPicPr>
          <p:blipFill>
            <a:blip r:embed="rId125">
              <a:extLst>
                <a:ext uri="{28A0092B-C50C-407E-A947-70E740481C1C}">
                  <a14:useLocalDpi xmlns:a14="http://schemas.microsoft.com/office/drawing/2010/main" val="0"/>
                </a:ext>
              </a:extLst>
            </a:blip>
            <a:stretch>
              <a:fillRect/>
            </a:stretch>
          </p:blipFill>
          <p:spPr>
            <a:xfrm>
              <a:off x="11299254" y="2187384"/>
              <a:ext cx="457200" cy="457200"/>
            </a:xfrm>
            <a:prstGeom prst="rect">
              <a:avLst/>
            </a:prstGeom>
          </p:spPr>
        </p:pic>
        <p:pic>
          <p:nvPicPr>
            <p:cNvPr id="294" name="Picture 293" descr="A black background with a black square&#10;&#10;Description automatically generated with medium confidence">
              <a:extLst>
                <a:ext uri="{FF2B5EF4-FFF2-40B4-BE49-F238E27FC236}">
                  <a16:creationId xmlns:a16="http://schemas.microsoft.com/office/drawing/2014/main" id="{F85E971A-7C43-4462-3765-A6D1643010DB}"/>
                </a:ext>
              </a:extLst>
            </p:cNvPr>
            <p:cNvPicPr>
              <a:picLocks noChangeAspect="1"/>
            </p:cNvPicPr>
            <p:nvPr/>
          </p:nvPicPr>
          <p:blipFill>
            <a:blip r:embed="rId126">
              <a:extLst>
                <a:ext uri="{28A0092B-C50C-407E-A947-70E740481C1C}">
                  <a14:useLocalDpi xmlns:a14="http://schemas.microsoft.com/office/drawing/2010/main" val="0"/>
                </a:ext>
              </a:extLst>
            </a:blip>
            <a:stretch>
              <a:fillRect/>
            </a:stretch>
          </p:blipFill>
          <p:spPr>
            <a:xfrm>
              <a:off x="3223489" y="4058621"/>
              <a:ext cx="457200" cy="457200"/>
            </a:xfrm>
            <a:prstGeom prst="rect">
              <a:avLst/>
            </a:prstGeom>
          </p:spPr>
        </p:pic>
        <p:pic>
          <p:nvPicPr>
            <p:cNvPr id="295" name="Picture 294" descr="A white rectangular object with a black background&#10;&#10;Description automatically generated">
              <a:extLst>
                <a:ext uri="{FF2B5EF4-FFF2-40B4-BE49-F238E27FC236}">
                  <a16:creationId xmlns:a16="http://schemas.microsoft.com/office/drawing/2014/main" id="{9048EADA-61F4-2B2C-A409-6A6859C02368}"/>
                </a:ext>
              </a:extLst>
            </p:cNvPr>
            <p:cNvPicPr>
              <a:picLocks noChangeAspect="1"/>
            </p:cNvPicPr>
            <p:nvPr/>
          </p:nvPicPr>
          <p:blipFill>
            <a:blip r:embed="rId127">
              <a:extLst>
                <a:ext uri="{28A0092B-C50C-407E-A947-70E740481C1C}">
                  <a14:useLocalDpi xmlns:a14="http://schemas.microsoft.com/office/drawing/2010/main" val="0"/>
                </a:ext>
              </a:extLst>
            </a:blip>
            <a:stretch>
              <a:fillRect/>
            </a:stretch>
          </p:blipFill>
          <p:spPr>
            <a:xfrm>
              <a:off x="3831112" y="4058621"/>
              <a:ext cx="457200" cy="457200"/>
            </a:xfrm>
            <a:prstGeom prst="rect">
              <a:avLst/>
            </a:prstGeom>
          </p:spPr>
        </p:pic>
        <p:pic>
          <p:nvPicPr>
            <p:cNvPr id="296" name="Picture 295" descr="A red square with a white shield and a lock&#10;&#10;Description automatically generated">
              <a:extLst>
                <a:ext uri="{FF2B5EF4-FFF2-40B4-BE49-F238E27FC236}">
                  <a16:creationId xmlns:a16="http://schemas.microsoft.com/office/drawing/2014/main" id="{E4ADD1DE-6E2C-CDDF-2B20-D44C6EA0C070}"/>
                </a:ext>
              </a:extLst>
            </p:cNvPr>
            <p:cNvPicPr>
              <a:picLocks noChangeAspect="1"/>
            </p:cNvPicPr>
            <p:nvPr/>
          </p:nvPicPr>
          <p:blipFill>
            <a:blip r:embed="rId128">
              <a:extLst>
                <a:ext uri="{28A0092B-C50C-407E-A947-70E740481C1C}">
                  <a14:useLocalDpi xmlns:a14="http://schemas.microsoft.com/office/drawing/2010/main" val="0"/>
                </a:ext>
              </a:extLst>
            </a:blip>
            <a:stretch>
              <a:fillRect/>
            </a:stretch>
          </p:blipFill>
          <p:spPr>
            <a:xfrm>
              <a:off x="4438735" y="4058621"/>
              <a:ext cx="457200" cy="457200"/>
            </a:xfrm>
            <a:prstGeom prst="rect">
              <a:avLst/>
            </a:prstGeom>
          </p:spPr>
        </p:pic>
        <p:pic>
          <p:nvPicPr>
            <p:cNvPr id="297" name="Picture 296" descr="A group of books with text on them&#10;&#10;Description automatically generated">
              <a:extLst>
                <a:ext uri="{FF2B5EF4-FFF2-40B4-BE49-F238E27FC236}">
                  <a16:creationId xmlns:a16="http://schemas.microsoft.com/office/drawing/2014/main" id="{91547B28-1BD0-18C8-4018-DA120E221BE6}"/>
                </a:ext>
              </a:extLst>
            </p:cNvPr>
            <p:cNvPicPr>
              <a:picLocks noChangeAspect="1"/>
            </p:cNvPicPr>
            <p:nvPr/>
          </p:nvPicPr>
          <p:blipFill>
            <a:blip r:embed="rId129">
              <a:extLst>
                <a:ext uri="{28A0092B-C50C-407E-A947-70E740481C1C}">
                  <a14:useLocalDpi xmlns:a14="http://schemas.microsoft.com/office/drawing/2010/main" val="0"/>
                </a:ext>
              </a:extLst>
            </a:blip>
            <a:stretch>
              <a:fillRect/>
            </a:stretch>
          </p:blipFill>
          <p:spPr>
            <a:xfrm>
              <a:off x="5046358" y="4058621"/>
              <a:ext cx="457200" cy="457200"/>
            </a:xfrm>
            <a:prstGeom prst="rect">
              <a:avLst/>
            </a:prstGeom>
          </p:spPr>
        </p:pic>
        <p:pic>
          <p:nvPicPr>
            <p:cNvPr id="298" name="Picture 297" descr="A logo of a company&#10;&#10;Description automatically generated">
              <a:extLst>
                <a:ext uri="{FF2B5EF4-FFF2-40B4-BE49-F238E27FC236}">
                  <a16:creationId xmlns:a16="http://schemas.microsoft.com/office/drawing/2014/main" id="{4597C11E-DD2C-C8D3-DA71-72BA67A7BE34}"/>
                </a:ext>
              </a:extLst>
            </p:cNvPr>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7552012" y="1601880"/>
              <a:ext cx="430337" cy="457200"/>
            </a:xfrm>
            <a:prstGeom prst="rect">
              <a:avLst/>
            </a:prstGeom>
          </p:spPr>
        </p:pic>
        <p:pic>
          <p:nvPicPr>
            <p:cNvPr id="299" name="Picture 298" descr="A blue and black logo&#10;&#10;Description automatically generated">
              <a:extLst>
                <a:ext uri="{FF2B5EF4-FFF2-40B4-BE49-F238E27FC236}">
                  <a16:creationId xmlns:a16="http://schemas.microsoft.com/office/drawing/2014/main" id="{34DB68DA-2B06-9674-FC57-73CEB9B23725}"/>
                </a:ext>
              </a:extLst>
            </p:cNvPr>
            <p:cNvPicPr>
              <a:picLocks noChangeAspect="1"/>
            </p:cNvPicPr>
            <p:nvPr/>
          </p:nvPicPr>
          <p:blipFill>
            <a:blip r:embed="rId131">
              <a:extLst>
                <a:ext uri="{28A0092B-C50C-407E-A947-70E740481C1C}">
                  <a14:useLocalDpi xmlns:a14="http://schemas.microsoft.com/office/drawing/2010/main" val="0"/>
                </a:ext>
              </a:extLst>
            </a:blip>
            <a:stretch>
              <a:fillRect/>
            </a:stretch>
          </p:blipFill>
          <p:spPr>
            <a:xfrm>
              <a:off x="5653981" y="4058621"/>
              <a:ext cx="457200" cy="457200"/>
            </a:xfrm>
            <a:prstGeom prst="rect">
              <a:avLst/>
            </a:prstGeom>
          </p:spPr>
        </p:pic>
        <p:pic>
          <p:nvPicPr>
            <p:cNvPr id="300" name="Picture 299" descr="A yellow and black bar chart&#10;&#10;Description automatically generated with medium confidence">
              <a:extLst>
                <a:ext uri="{FF2B5EF4-FFF2-40B4-BE49-F238E27FC236}">
                  <a16:creationId xmlns:a16="http://schemas.microsoft.com/office/drawing/2014/main" id="{845FC40A-1770-B5E7-5622-EA7FDFFDA6AF}"/>
                </a:ext>
              </a:extLst>
            </p:cNvPr>
            <p:cNvPicPr>
              <a:picLocks noChangeAspect="1"/>
            </p:cNvPicPr>
            <p:nvPr/>
          </p:nvPicPr>
          <p:blipFill>
            <a:blip r:embed="rId132">
              <a:extLst>
                <a:ext uri="{28A0092B-C50C-407E-A947-70E740481C1C}">
                  <a14:useLocalDpi xmlns:a14="http://schemas.microsoft.com/office/drawing/2010/main" val="0"/>
                </a:ext>
              </a:extLst>
            </a:blip>
            <a:stretch>
              <a:fillRect/>
            </a:stretch>
          </p:blipFill>
          <p:spPr>
            <a:xfrm>
              <a:off x="11781072" y="2187384"/>
              <a:ext cx="457200" cy="457200"/>
            </a:xfrm>
            <a:prstGeom prst="rect">
              <a:avLst/>
            </a:prstGeom>
          </p:spPr>
        </p:pic>
        <p:pic>
          <p:nvPicPr>
            <p:cNvPr id="301" name="Picture 300" descr="A colorful logo with a bird in the middle&#10;&#10;Description automatically generated">
              <a:extLst>
                <a:ext uri="{FF2B5EF4-FFF2-40B4-BE49-F238E27FC236}">
                  <a16:creationId xmlns:a16="http://schemas.microsoft.com/office/drawing/2014/main" id="{ACDAD5F7-68AB-4291-F2CE-1831C5584996}"/>
                </a:ext>
              </a:extLst>
            </p:cNvPr>
            <p:cNvPicPr>
              <a:picLocks noChangeAspect="1"/>
            </p:cNvPicPr>
            <p:nvPr/>
          </p:nvPicPr>
          <p:blipFill>
            <a:blip r:embed="rId133">
              <a:extLst>
                <a:ext uri="{28A0092B-C50C-407E-A947-70E740481C1C}">
                  <a14:useLocalDpi xmlns:a14="http://schemas.microsoft.com/office/drawing/2010/main" val="0"/>
                </a:ext>
              </a:extLst>
            </a:blip>
            <a:stretch>
              <a:fillRect/>
            </a:stretch>
          </p:blipFill>
          <p:spPr>
            <a:xfrm>
              <a:off x="6261604" y="4058621"/>
              <a:ext cx="457200" cy="457200"/>
            </a:xfrm>
            <a:prstGeom prst="rect">
              <a:avLst/>
            </a:prstGeom>
          </p:spPr>
        </p:pic>
        <p:pic>
          <p:nvPicPr>
            <p:cNvPr id="302" name="Picture 301" descr="A green and white logo&#10;&#10;Description automatically generated">
              <a:extLst>
                <a:ext uri="{FF2B5EF4-FFF2-40B4-BE49-F238E27FC236}">
                  <a16:creationId xmlns:a16="http://schemas.microsoft.com/office/drawing/2014/main" id="{E433D21F-6C91-D5F9-DE7E-FA0F541AB95E}"/>
                </a:ext>
              </a:extLst>
            </p:cNvPr>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6869227" y="4058621"/>
              <a:ext cx="457200" cy="457200"/>
            </a:xfrm>
            <a:prstGeom prst="rect">
              <a:avLst/>
            </a:prstGeom>
          </p:spPr>
        </p:pic>
        <p:pic>
          <p:nvPicPr>
            <p:cNvPr id="303" name="Picture 302" descr="A blue bird holding a white envelope&#10;&#10;Description automatically generated">
              <a:extLst>
                <a:ext uri="{FF2B5EF4-FFF2-40B4-BE49-F238E27FC236}">
                  <a16:creationId xmlns:a16="http://schemas.microsoft.com/office/drawing/2014/main" id="{D5A7DF0C-2FE9-1059-EBCC-2188BBBF6190}"/>
                </a:ext>
              </a:extLst>
            </p:cNvPr>
            <p:cNvPicPr>
              <a:picLocks noChangeAspect="1"/>
            </p:cNvPicPr>
            <p:nvPr/>
          </p:nvPicPr>
          <p:blipFill>
            <a:blip r:embed="rId135">
              <a:extLst>
                <a:ext uri="{28A0092B-C50C-407E-A947-70E740481C1C}">
                  <a14:useLocalDpi xmlns:a14="http://schemas.microsoft.com/office/drawing/2010/main" val="0"/>
                </a:ext>
              </a:extLst>
            </a:blip>
            <a:stretch>
              <a:fillRect/>
            </a:stretch>
          </p:blipFill>
          <p:spPr>
            <a:xfrm>
              <a:off x="7476850" y="4058621"/>
              <a:ext cx="457200" cy="457200"/>
            </a:xfrm>
            <a:prstGeom prst="rect">
              <a:avLst/>
            </a:prstGeom>
          </p:spPr>
        </p:pic>
        <p:pic>
          <p:nvPicPr>
            <p:cNvPr id="304" name="Picture 303" descr="A blue square with a white dolphin and a wrench&#10;&#10;Description automatically generated">
              <a:extLst>
                <a:ext uri="{FF2B5EF4-FFF2-40B4-BE49-F238E27FC236}">
                  <a16:creationId xmlns:a16="http://schemas.microsoft.com/office/drawing/2014/main" id="{520FCEC0-0AC5-37B5-4060-3AE3DF57B582}"/>
                </a:ext>
              </a:extLst>
            </p:cNvPr>
            <p:cNvPicPr>
              <a:picLocks noChangeAspect="1"/>
            </p:cNvPicPr>
            <p:nvPr/>
          </p:nvPicPr>
          <p:blipFill>
            <a:blip r:embed="rId136">
              <a:extLst>
                <a:ext uri="{28A0092B-C50C-407E-A947-70E740481C1C}">
                  <a14:useLocalDpi xmlns:a14="http://schemas.microsoft.com/office/drawing/2010/main" val="0"/>
                </a:ext>
              </a:extLst>
            </a:blip>
            <a:stretch>
              <a:fillRect/>
            </a:stretch>
          </p:blipFill>
          <p:spPr>
            <a:xfrm>
              <a:off x="8084473" y="4058621"/>
              <a:ext cx="457200" cy="457200"/>
            </a:xfrm>
            <a:prstGeom prst="rect">
              <a:avLst/>
            </a:prstGeom>
          </p:spPr>
        </p:pic>
        <p:pic>
          <p:nvPicPr>
            <p:cNvPr id="305" name="Picture 304" descr="A yellow folder with a blue circle and white circle&#10;&#10;Description automatically generated">
              <a:extLst>
                <a:ext uri="{FF2B5EF4-FFF2-40B4-BE49-F238E27FC236}">
                  <a16:creationId xmlns:a16="http://schemas.microsoft.com/office/drawing/2014/main" id="{06B41BDB-DF2F-F810-59A4-EC9B7120DF47}"/>
                </a:ext>
              </a:extLst>
            </p:cNvPr>
            <p:cNvPicPr>
              <a:picLocks noChangeAspect="1"/>
            </p:cNvPicPr>
            <p:nvPr/>
          </p:nvPicPr>
          <p:blipFill>
            <a:blip r:embed="rId137">
              <a:extLst>
                <a:ext uri="{28A0092B-C50C-407E-A947-70E740481C1C}">
                  <a14:useLocalDpi xmlns:a14="http://schemas.microsoft.com/office/drawing/2010/main" val="0"/>
                </a:ext>
              </a:extLst>
            </a:blip>
            <a:stretch>
              <a:fillRect/>
            </a:stretch>
          </p:blipFill>
          <p:spPr>
            <a:xfrm>
              <a:off x="11291964" y="1601880"/>
              <a:ext cx="430337" cy="457200"/>
            </a:xfrm>
            <a:prstGeom prst="rect">
              <a:avLst/>
            </a:prstGeom>
          </p:spPr>
        </p:pic>
        <p:pic>
          <p:nvPicPr>
            <p:cNvPr id="306" name="Picture 305" descr="A yellow and black logo&#10;&#10;Description automatically generated">
              <a:extLst>
                <a:ext uri="{FF2B5EF4-FFF2-40B4-BE49-F238E27FC236}">
                  <a16:creationId xmlns:a16="http://schemas.microsoft.com/office/drawing/2014/main" id="{C0FE72EA-A315-6EF8-EE74-DB98CAF8F5F2}"/>
                </a:ext>
              </a:extLst>
            </p:cNvPr>
            <p:cNvPicPr>
              <a:picLocks noChangeAspect="1"/>
            </p:cNvPicPr>
            <p:nvPr/>
          </p:nvPicPr>
          <p:blipFill>
            <a:blip r:embed="rId138">
              <a:extLst>
                <a:ext uri="{28A0092B-C50C-407E-A947-70E740481C1C}">
                  <a14:useLocalDpi xmlns:a14="http://schemas.microsoft.com/office/drawing/2010/main" val="0"/>
                </a:ext>
              </a:extLst>
            </a:blip>
            <a:stretch>
              <a:fillRect/>
            </a:stretch>
          </p:blipFill>
          <p:spPr>
            <a:xfrm>
              <a:off x="8692096" y="4058621"/>
              <a:ext cx="457200" cy="457200"/>
            </a:xfrm>
            <a:prstGeom prst="rect">
              <a:avLst/>
            </a:prstGeom>
          </p:spPr>
        </p:pic>
        <p:pic>
          <p:nvPicPr>
            <p:cNvPr id="307" name="Picture 306" descr="A blue and white sign with white text&#10;&#10;Description automatically generated">
              <a:extLst>
                <a:ext uri="{FF2B5EF4-FFF2-40B4-BE49-F238E27FC236}">
                  <a16:creationId xmlns:a16="http://schemas.microsoft.com/office/drawing/2014/main" id="{ED7DB6A2-22CC-BDFA-2322-6240CFD9C58A}"/>
                </a:ext>
              </a:extLst>
            </p:cNvPr>
            <p:cNvPicPr>
              <a:picLocks noChangeAspect="1"/>
            </p:cNvPicPr>
            <p:nvPr/>
          </p:nvPicPr>
          <p:blipFill>
            <a:blip r:embed="rId139">
              <a:extLst>
                <a:ext uri="{28A0092B-C50C-407E-A947-70E740481C1C}">
                  <a14:useLocalDpi xmlns:a14="http://schemas.microsoft.com/office/drawing/2010/main" val="0"/>
                </a:ext>
              </a:extLst>
            </a:blip>
            <a:stretch>
              <a:fillRect/>
            </a:stretch>
          </p:blipFill>
          <p:spPr>
            <a:xfrm>
              <a:off x="9299719" y="4058621"/>
              <a:ext cx="457200" cy="457200"/>
            </a:xfrm>
            <a:prstGeom prst="rect">
              <a:avLst/>
            </a:prstGeom>
          </p:spPr>
        </p:pic>
        <p:pic>
          <p:nvPicPr>
            <p:cNvPr id="308" name="Picture 307" descr="A blue and white phone symbol&#10;&#10;Description automatically generated">
              <a:extLst>
                <a:ext uri="{FF2B5EF4-FFF2-40B4-BE49-F238E27FC236}">
                  <a16:creationId xmlns:a16="http://schemas.microsoft.com/office/drawing/2014/main" id="{2A56941E-E7B4-3859-CFCB-AD01498E2497}"/>
                </a:ext>
              </a:extLst>
            </p:cNvPr>
            <p:cNvPicPr>
              <a:picLocks noChangeAspect="1"/>
            </p:cNvPicPr>
            <p:nvPr/>
          </p:nvPicPr>
          <p:blipFill>
            <a:blip r:embed="rId140">
              <a:extLst>
                <a:ext uri="{28A0092B-C50C-407E-A947-70E740481C1C}">
                  <a14:useLocalDpi xmlns:a14="http://schemas.microsoft.com/office/drawing/2010/main" val="0"/>
                </a:ext>
              </a:extLst>
            </a:blip>
            <a:stretch>
              <a:fillRect/>
            </a:stretch>
          </p:blipFill>
          <p:spPr>
            <a:xfrm>
              <a:off x="11759458" y="1601880"/>
              <a:ext cx="430337" cy="457200"/>
            </a:xfrm>
            <a:prstGeom prst="rect">
              <a:avLst/>
            </a:prstGeom>
          </p:spPr>
        </p:pic>
        <p:pic>
          <p:nvPicPr>
            <p:cNvPr id="309" name="Picture 308" descr="A magnifying glass and a blue rectangle&#10;&#10;Description automatically generated">
              <a:extLst>
                <a:ext uri="{FF2B5EF4-FFF2-40B4-BE49-F238E27FC236}">
                  <a16:creationId xmlns:a16="http://schemas.microsoft.com/office/drawing/2014/main" id="{2930115A-0013-D00A-8C75-3AF13ECD1D67}"/>
                </a:ext>
              </a:extLst>
            </p:cNvPr>
            <p:cNvPicPr>
              <a:picLocks noChangeAspect="1"/>
            </p:cNvPicPr>
            <p:nvPr/>
          </p:nvPicPr>
          <p:blipFill>
            <a:blip r:embed="rId141">
              <a:extLst>
                <a:ext uri="{28A0092B-C50C-407E-A947-70E740481C1C}">
                  <a14:useLocalDpi xmlns:a14="http://schemas.microsoft.com/office/drawing/2010/main" val="0"/>
                </a:ext>
              </a:extLst>
            </a:blip>
            <a:stretch>
              <a:fillRect/>
            </a:stretch>
          </p:blipFill>
          <p:spPr>
            <a:xfrm>
              <a:off x="7202926" y="2187384"/>
              <a:ext cx="457200" cy="457200"/>
            </a:xfrm>
            <a:prstGeom prst="rect">
              <a:avLst/>
            </a:prstGeom>
          </p:spPr>
        </p:pic>
        <p:pic>
          <p:nvPicPr>
            <p:cNvPr id="310" name="Picture 309" descr="A black and white circle with a letter p in it&#10;&#10;Description automatically generated">
              <a:extLst>
                <a:ext uri="{FF2B5EF4-FFF2-40B4-BE49-F238E27FC236}">
                  <a16:creationId xmlns:a16="http://schemas.microsoft.com/office/drawing/2014/main" id="{ED84358D-6E38-DDE4-927A-A423208F709C}"/>
                </a:ext>
              </a:extLst>
            </p:cNvPr>
            <p:cNvPicPr>
              <a:picLocks noChangeAspect="1"/>
            </p:cNvPicPr>
            <p:nvPr/>
          </p:nvPicPr>
          <p:blipFill>
            <a:blip r:embed="rId142">
              <a:extLst>
                <a:ext uri="{28A0092B-C50C-407E-A947-70E740481C1C}">
                  <a14:useLocalDpi xmlns:a14="http://schemas.microsoft.com/office/drawing/2010/main" val="0"/>
                </a:ext>
              </a:extLst>
            </a:blip>
            <a:stretch>
              <a:fillRect/>
            </a:stretch>
          </p:blipFill>
          <p:spPr>
            <a:xfrm>
              <a:off x="11122588" y="4058621"/>
              <a:ext cx="430337" cy="457200"/>
            </a:xfrm>
            <a:prstGeom prst="rect">
              <a:avLst/>
            </a:prstGeom>
          </p:spPr>
        </p:pic>
        <p:pic>
          <p:nvPicPr>
            <p:cNvPr id="311" name="Picture 310" descr="A colorful shapes on a black background&#10;&#10;Description automatically generated">
              <a:extLst>
                <a:ext uri="{FF2B5EF4-FFF2-40B4-BE49-F238E27FC236}">
                  <a16:creationId xmlns:a16="http://schemas.microsoft.com/office/drawing/2014/main" id="{5185CB4E-2979-18EE-7CD3-61F3D483D7BC}"/>
                </a:ext>
              </a:extLst>
            </p:cNvPr>
            <p:cNvPicPr>
              <a:picLocks noChangeAspect="1"/>
            </p:cNvPicPr>
            <p:nvPr/>
          </p:nvPicPr>
          <p:blipFill>
            <a:blip r:embed="rId143">
              <a:extLst>
                <a:ext uri="{28A0092B-C50C-407E-A947-70E740481C1C}">
                  <a14:useLocalDpi xmlns:a14="http://schemas.microsoft.com/office/drawing/2010/main" val="0"/>
                </a:ext>
              </a:extLst>
            </a:blip>
            <a:stretch>
              <a:fillRect/>
            </a:stretch>
          </p:blipFill>
          <p:spPr>
            <a:xfrm>
              <a:off x="3812060" y="1601880"/>
              <a:ext cx="430337" cy="457200"/>
            </a:xfrm>
            <a:prstGeom prst="rect">
              <a:avLst/>
            </a:prstGeom>
          </p:spPr>
        </p:pic>
        <p:pic>
          <p:nvPicPr>
            <p:cNvPr id="312" name="Picture 311" descr="A white triangle on a blue background&#10;&#10;Description automatically generated">
              <a:extLst>
                <a:ext uri="{FF2B5EF4-FFF2-40B4-BE49-F238E27FC236}">
                  <a16:creationId xmlns:a16="http://schemas.microsoft.com/office/drawing/2014/main" id="{363E0C85-341B-4A9E-BC9F-70CBC83990B7}"/>
                </a:ext>
              </a:extLst>
            </p:cNvPr>
            <p:cNvPicPr>
              <a:picLocks noChangeAspect="1"/>
            </p:cNvPicPr>
            <p:nvPr/>
          </p:nvPicPr>
          <p:blipFill>
            <a:blip r:embed="rId144">
              <a:extLst>
                <a:ext uri="{28A0092B-C50C-407E-A947-70E740481C1C}">
                  <a14:useLocalDpi xmlns:a14="http://schemas.microsoft.com/office/drawing/2010/main" val="0"/>
                </a:ext>
              </a:extLst>
            </a:blip>
            <a:stretch>
              <a:fillRect/>
            </a:stretch>
          </p:blipFill>
          <p:spPr>
            <a:xfrm>
              <a:off x="8487000" y="1601880"/>
              <a:ext cx="430337" cy="457200"/>
            </a:xfrm>
            <a:prstGeom prst="rect">
              <a:avLst/>
            </a:prstGeom>
          </p:spPr>
        </p:pic>
        <p:pic>
          <p:nvPicPr>
            <p:cNvPr id="313" name="Picture 312" descr="A blue and white circle with a black background&#10;&#10;Description automatically generated">
              <a:extLst>
                <a:ext uri="{FF2B5EF4-FFF2-40B4-BE49-F238E27FC236}">
                  <a16:creationId xmlns:a16="http://schemas.microsoft.com/office/drawing/2014/main" id="{2B6C9BFA-B365-7CC8-FFDD-6C40E05CA559}"/>
                </a:ext>
              </a:extLst>
            </p:cNvPr>
            <p:cNvPicPr>
              <a:picLocks noChangeAspect="1"/>
            </p:cNvPicPr>
            <p:nvPr/>
          </p:nvPicPr>
          <p:blipFill>
            <a:blip r:embed="rId145">
              <a:extLst>
                <a:ext uri="{28A0092B-C50C-407E-A947-70E740481C1C}">
                  <a14:useLocalDpi xmlns:a14="http://schemas.microsoft.com/office/drawing/2010/main" val="0"/>
                </a:ext>
              </a:extLst>
            </a:blip>
            <a:stretch>
              <a:fillRect/>
            </a:stretch>
          </p:blipFill>
          <p:spPr>
            <a:xfrm>
              <a:off x="4279554" y="1601880"/>
              <a:ext cx="430337" cy="457200"/>
            </a:xfrm>
            <a:prstGeom prst="rect">
              <a:avLst/>
            </a:prstGeom>
          </p:spPr>
        </p:pic>
        <p:pic>
          <p:nvPicPr>
            <p:cNvPr id="314" name="Picture 313">
              <a:extLst>
                <a:ext uri="{FF2B5EF4-FFF2-40B4-BE49-F238E27FC236}">
                  <a16:creationId xmlns:a16="http://schemas.microsoft.com/office/drawing/2014/main" id="{1E07715A-AB48-B2C9-7BF4-B7215526AD6E}"/>
                </a:ext>
              </a:extLst>
            </p:cNvPr>
            <p:cNvPicPr>
              <a:picLocks noChangeAspect="1"/>
            </p:cNvPicPr>
            <p:nvPr/>
          </p:nvPicPr>
          <p:blipFill>
            <a:blip r:embed="rId146">
              <a:extLst>
                <a:ext uri="{28A0092B-C50C-407E-A947-70E740481C1C}">
                  <a14:useLocalDpi xmlns:a14="http://schemas.microsoft.com/office/drawing/2010/main" val="0"/>
                </a:ext>
              </a:extLst>
            </a:blip>
            <a:stretch>
              <a:fillRect/>
            </a:stretch>
          </p:blipFill>
          <p:spPr>
            <a:xfrm>
              <a:off x="9907342" y="4058621"/>
              <a:ext cx="457200" cy="457200"/>
            </a:xfrm>
            <a:prstGeom prst="rect">
              <a:avLst/>
            </a:prstGeom>
          </p:spPr>
        </p:pic>
      </p:grpSp>
    </p:spTree>
    <p:extLst>
      <p:ext uri="{BB962C8B-B14F-4D97-AF65-F5344CB8AC3E}">
        <p14:creationId xmlns:p14="http://schemas.microsoft.com/office/powerpoint/2010/main" val="2424060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E68B70-D129-F155-7581-E4C01A1049C3}"/>
              </a:ext>
            </a:extLst>
          </p:cNvPr>
          <p:cNvSpPr>
            <a:spLocks noGrp="1"/>
          </p:cNvSpPr>
          <p:nvPr>
            <p:ph type="sldNum" sz="quarter" idx="4294967295"/>
          </p:nvPr>
        </p:nvSpPr>
        <p:spPr>
          <a:xfrm>
            <a:off x="11734800" y="6286500"/>
            <a:ext cx="457200" cy="365125"/>
          </a:xfrm>
        </p:spPr>
        <p:txBody>
          <a:bodyPr/>
          <a:lstStyle/>
          <a:p>
            <a:fld id="{0885F5B2-48F7-4F18-A961-C29AAE44EB58}" type="slidenum">
              <a:rPr lang="en-US" smtClean="0"/>
              <a:t>15</a:t>
            </a:fld>
            <a:endParaRPr lang="en-US"/>
          </a:p>
        </p:txBody>
      </p:sp>
      <p:sp>
        <p:nvSpPr>
          <p:cNvPr id="9" name="Title 3">
            <a:extLst>
              <a:ext uri="{FF2B5EF4-FFF2-40B4-BE49-F238E27FC236}">
                <a16:creationId xmlns:a16="http://schemas.microsoft.com/office/drawing/2014/main" id="{7149E713-AA5A-0D88-B371-5EB091693C07}"/>
              </a:ext>
            </a:extLst>
          </p:cNvPr>
          <p:cNvSpPr txBox="1">
            <a:spLocks/>
          </p:cNvSpPr>
          <p:nvPr/>
        </p:nvSpPr>
        <p:spPr>
          <a:xfrm>
            <a:off x="495299" y="3429000"/>
            <a:ext cx="8580269" cy="2190757"/>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5400" kern="1200" spc="-100" baseline="0">
                <a:solidFill>
                  <a:srgbClr val="EEEEEE"/>
                </a:solidFill>
                <a:latin typeface="Museo Sans 700" panose="02000000000000000000" pitchFamily="50" charset="0"/>
                <a:ea typeface="+mj-ea"/>
                <a:cs typeface="+mj-cs"/>
              </a:defRPr>
            </a:lvl1pPr>
          </a:lstStyle>
          <a:p>
            <a:r>
              <a:rPr lang="en-US" sz="4000"/>
              <a:t>Are you ready to see how </a:t>
            </a:r>
            <a:r>
              <a:rPr lang="en-US" sz="4000">
                <a:solidFill>
                  <a:schemeClr val="accent1"/>
                </a:solidFill>
              </a:rPr>
              <a:t>fast</a:t>
            </a:r>
            <a:r>
              <a:rPr lang="en-US" sz="4000"/>
              <a:t> you can patch? </a:t>
            </a:r>
          </a:p>
          <a:p>
            <a:endParaRPr lang="en-US"/>
          </a:p>
        </p:txBody>
      </p:sp>
      <p:sp>
        <p:nvSpPr>
          <p:cNvPr id="8" name="Title 2">
            <a:extLst>
              <a:ext uri="{FF2B5EF4-FFF2-40B4-BE49-F238E27FC236}">
                <a16:creationId xmlns:a16="http://schemas.microsoft.com/office/drawing/2014/main" id="{1A45D293-DF95-A5E5-8805-D3F42686706C}"/>
              </a:ext>
            </a:extLst>
          </p:cNvPr>
          <p:cNvSpPr>
            <a:spLocks noGrp="1"/>
          </p:cNvSpPr>
          <p:nvPr>
            <p:ph type="ctrTitle"/>
          </p:nvPr>
        </p:nvSpPr>
        <p:spPr>
          <a:xfrm>
            <a:off x="495299" y="1395798"/>
            <a:ext cx="7451125" cy="2190757"/>
          </a:xfrm>
        </p:spPr>
        <p:txBody>
          <a:bodyPr/>
          <a:lstStyle/>
          <a:p>
            <a:r>
              <a:rPr lang="en-US"/>
              <a:t>OneSite Patch Demo</a:t>
            </a:r>
          </a:p>
        </p:txBody>
      </p:sp>
    </p:spTree>
    <p:extLst>
      <p:ext uri="{BB962C8B-B14F-4D97-AF65-F5344CB8AC3E}">
        <p14:creationId xmlns:p14="http://schemas.microsoft.com/office/powerpoint/2010/main" val="344442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4163FC-9AAE-2BB1-ECF1-87B72100264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95092F42-A5EB-A430-5509-47910A28467A}"/>
              </a:ext>
            </a:extLst>
          </p:cNvPr>
          <p:cNvSpPr>
            <a:spLocks noGrp="1"/>
          </p:cNvSpPr>
          <p:nvPr>
            <p:ph type="ctrTitle"/>
          </p:nvPr>
        </p:nvSpPr>
        <p:spPr/>
        <p:txBody>
          <a:bodyPr/>
          <a:lstStyle/>
          <a:p>
            <a:r>
              <a:rPr lang="en-US" dirty="0"/>
              <a:t>OneSite Patch</a:t>
            </a:r>
            <a:br>
              <a:rPr lang="en-US" dirty="0"/>
            </a:br>
            <a:r>
              <a:rPr lang="en-US" dirty="0"/>
              <a:t>MVP Referral Program</a:t>
            </a:r>
          </a:p>
        </p:txBody>
      </p:sp>
      <p:sp>
        <p:nvSpPr>
          <p:cNvPr id="4" name="Text Placeholder 3">
            <a:extLst>
              <a:ext uri="{FF2B5EF4-FFF2-40B4-BE49-F238E27FC236}">
                <a16:creationId xmlns:a16="http://schemas.microsoft.com/office/drawing/2014/main" id="{4AF2F0F3-48D9-ECB3-311B-757AB5E2D6DB}"/>
              </a:ext>
            </a:extLst>
          </p:cNvPr>
          <p:cNvSpPr>
            <a:spLocks noGrp="1"/>
          </p:cNvSpPr>
          <p:nvPr>
            <p:ph type="body" sz="quarter" idx="10"/>
          </p:nvPr>
        </p:nvSpPr>
        <p:spPr/>
        <p:txBody>
          <a:bodyPr/>
          <a:lstStyle/>
          <a:p>
            <a:r>
              <a:rPr lang="en-US" dirty="0"/>
              <a:t>2024</a:t>
            </a:r>
          </a:p>
        </p:txBody>
      </p:sp>
    </p:spTree>
    <p:extLst>
      <p:ext uri="{BB962C8B-B14F-4D97-AF65-F5344CB8AC3E}">
        <p14:creationId xmlns:p14="http://schemas.microsoft.com/office/powerpoint/2010/main" val="60397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09EE3-E106-E019-AF7B-A820E0C52624}"/>
            </a:ext>
          </a:extLst>
        </p:cNvPr>
        <p:cNvGrpSpPr/>
        <p:nvPr/>
      </p:nvGrpSpPr>
      <p:grpSpPr>
        <a:xfrm>
          <a:off x="0" y="0"/>
          <a:ext cx="0" cy="0"/>
          <a:chOff x="0" y="0"/>
          <a:chExt cx="0" cy="0"/>
        </a:xfrm>
      </p:grpSpPr>
      <p:pic>
        <p:nvPicPr>
          <p:cNvPr id="57" name="Graphic 56">
            <a:extLst>
              <a:ext uri="{FF2B5EF4-FFF2-40B4-BE49-F238E27FC236}">
                <a16:creationId xmlns:a16="http://schemas.microsoft.com/office/drawing/2014/main" id="{829AE310-EE23-93F8-B6AF-48F42DAE5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3883363"/>
            <a:ext cx="10820400" cy="913542"/>
          </a:xfrm>
          <a:prstGeom prst="rect">
            <a:avLst/>
          </a:prstGeom>
        </p:spPr>
      </p:pic>
      <p:pic>
        <p:nvPicPr>
          <p:cNvPr id="56" name="Graphic 55">
            <a:extLst>
              <a:ext uri="{FF2B5EF4-FFF2-40B4-BE49-F238E27FC236}">
                <a16:creationId xmlns:a16="http://schemas.microsoft.com/office/drawing/2014/main" id="{8D01D12D-14DD-B5E1-712D-7F28DEDA3D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2844372"/>
            <a:ext cx="10820400" cy="913542"/>
          </a:xfrm>
          <a:prstGeom prst="rect">
            <a:avLst/>
          </a:prstGeom>
        </p:spPr>
      </p:pic>
      <p:pic>
        <p:nvPicPr>
          <p:cNvPr id="55" name="Graphic 54">
            <a:extLst>
              <a:ext uri="{FF2B5EF4-FFF2-40B4-BE49-F238E27FC236}">
                <a16:creationId xmlns:a16="http://schemas.microsoft.com/office/drawing/2014/main" id="{4A611341-A997-B7A8-9D1A-DB290C91AE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1823674"/>
            <a:ext cx="10820400" cy="913542"/>
          </a:xfrm>
          <a:prstGeom prst="rect">
            <a:avLst/>
          </a:prstGeom>
        </p:spPr>
      </p:pic>
      <p:sp>
        <p:nvSpPr>
          <p:cNvPr id="3" name="Text Placeholder 2">
            <a:extLst>
              <a:ext uri="{FF2B5EF4-FFF2-40B4-BE49-F238E27FC236}">
                <a16:creationId xmlns:a16="http://schemas.microsoft.com/office/drawing/2014/main" id="{795B5C21-1E20-2FE0-3985-F93F2F5C9A19}"/>
              </a:ext>
            </a:extLst>
          </p:cNvPr>
          <p:cNvSpPr>
            <a:spLocks noGrp="1"/>
          </p:cNvSpPr>
          <p:nvPr>
            <p:ph type="body" sz="quarter" idx="13"/>
          </p:nvPr>
        </p:nvSpPr>
        <p:spPr/>
        <p:txBody>
          <a:bodyPr/>
          <a:lstStyle/>
          <a:p>
            <a:r>
              <a:rPr lang="en-US" dirty="0"/>
              <a:t>&lt;5k Endpoints</a:t>
            </a:r>
          </a:p>
        </p:txBody>
      </p:sp>
      <p:sp>
        <p:nvSpPr>
          <p:cNvPr id="5" name="Text Placeholder 4">
            <a:extLst>
              <a:ext uri="{FF2B5EF4-FFF2-40B4-BE49-F238E27FC236}">
                <a16:creationId xmlns:a16="http://schemas.microsoft.com/office/drawing/2014/main" id="{A146D01C-F9BA-90AB-0870-6EE17670A506}"/>
              </a:ext>
            </a:extLst>
          </p:cNvPr>
          <p:cNvSpPr>
            <a:spLocks noGrp="1"/>
          </p:cNvSpPr>
          <p:nvPr>
            <p:ph type="body" sz="quarter" idx="14"/>
          </p:nvPr>
        </p:nvSpPr>
        <p:spPr>
          <a:xfrm>
            <a:off x="2659822" y="2144574"/>
            <a:ext cx="7558833" cy="718091"/>
          </a:xfrm>
        </p:spPr>
        <p:txBody>
          <a:bodyPr/>
          <a:lstStyle/>
          <a:p>
            <a:r>
              <a:rPr lang="en-US" dirty="0"/>
              <a:t>5% Referral bonus on closing</a:t>
            </a:r>
          </a:p>
          <a:p>
            <a:endParaRPr lang="en-US" dirty="0"/>
          </a:p>
        </p:txBody>
      </p:sp>
      <p:sp>
        <p:nvSpPr>
          <p:cNvPr id="6" name="Text Placeholder 5">
            <a:extLst>
              <a:ext uri="{FF2B5EF4-FFF2-40B4-BE49-F238E27FC236}">
                <a16:creationId xmlns:a16="http://schemas.microsoft.com/office/drawing/2014/main" id="{5AED3C6E-B7D8-F8F4-CC6A-912B0DA9E6C2}"/>
              </a:ext>
            </a:extLst>
          </p:cNvPr>
          <p:cNvSpPr>
            <a:spLocks noGrp="1"/>
          </p:cNvSpPr>
          <p:nvPr>
            <p:ph type="body" sz="quarter" idx="15"/>
          </p:nvPr>
        </p:nvSpPr>
        <p:spPr/>
        <p:txBody>
          <a:bodyPr/>
          <a:lstStyle/>
          <a:p>
            <a:r>
              <a:rPr lang="en-US"/>
              <a:t>5k</a:t>
            </a:r>
            <a:r>
              <a:rPr lang="en-US" dirty="0"/>
              <a:t>+</a:t>
            </a:r>
          </a:p>
          <a:p>
            <a:r>
              <a:rPr lang="en-US" dirty="0"/>
              <a:t>Endpoints</a:t>
            </a:r>
          </a:p>
        </p:txBody>
      </p:sp>
      <p:sp>
        <p:nvSpPr>
          <p:cNvPr id="7" name="Text Placeholder 6">
            <a:extLst>
              <a:ext uri="{FF2B5EF4-FFF2-40B4-BE49-F238E27FC236}">
                <a16:creationId xmlns:a16="http://schemas.microsoft.com/office/drawing/2014/main" id="{00A3A1B8-8248-81C0-DDF0-D4C80CC3C85D}"/>
              </a:ext>
            </a:extLst>
          </p:cNvPr>
          <p:cNvSpPr>
            <a:spLocks noGrp="1"/>
          </p:cNvSpPr>
          <p:nvPr>
            <p:ph type="body" sz="quarter" idx="16"/>
          </p:nvPr>
        </p:nvSpPr>
        <p:spPr/>
        <p:txBody>
          <a:bodyPr/>
          <a:lstStyle/>
          <a:p>
            <a:r>
              <a:rPr lang="en-US" dirty="0"/>
              <a:t>$1000 referral bonus + $1000 bonus on closing</a:t>
            </a:r>
          </a:p>
        </p:txBody>
      </p:sp>
      <p:sp>
        <p:nvSpPr>
          <p:cNvPr id="8" name="Text Placeholder 7">
            <a:extLst>
              <a:ext uri="{FF2B5EF4-FFF2-40B4-BE49-F238E27FC236}">
                <a16:creationId xmlns:a16="http://schemas.microsoft.com/office/drawing/2014/main" id="{D518CD86-CD98-E5AD-0AD4-9A67A1FA8C12}"/>
              </a:ext>
            </a:extLst>
          </p:cNvPr>
          <p:cNvSpPr>
            <a:spLocks noGrp="1"/>
          </p:cNvSpPr>
          <p:nvPr>
            <p:ph type="body" sz="quarter" idx="17"/>
          </p:nvPr>
        </p:nvSpPr>
        <p:spPr/>
        <p:txBody>
          <a:bodyPr/>
          <a:lstStyle/>
          <a:p>
            <a:r>
              <a:rPr lang="en-US" dirty="0"/>
              <a:t>Deal Registration</a:t>
            </a:r>
          </a:p>
        </p:txBody>
      </p:sp>
      <p:sp>
        <p:nvSpPr>
          <p:cNvPr id="9" name="Text Placeholder 8">
            <a:extLst>
              <a:ext uri="{FF2B5EF4-FFF2-40B4-BE49-F238E27FC236}">
                <a16:creationId xmlns:a16="http://schemas.microsoft.com/office/drawing/2014/main" id="{7E82E77F-B009-B195-D099-5F519DB49E81}"/>
              </a:ext>
            </a:extLst>
          </p:cNvPr>
          <p:cNvSpPr>
            <a:spLocks noGrp="1"/>
          </p:cNvSpPr>
          <p:nvPr>
            <p:ph type="body" sz="quarter" idx="18"/>
          </p:nvPr>
        </p:nvSpPr>
        <p:spPr/>
        <p:txBody>
          <a:bodyPr/>
          <a:lstStyle/>
          <a:p>
            <a:r>
              <a:rPr lang="en-US" dirty="0"/>
              <a:t>All opportunities must be registered in Adaptiva Partner Portal and will be confirmed as a new lead</a:t>
            </a:r>
          </a:p>
        </p:txBody>
      </p:sp>
      <p:sp>
        <p:nvSpPr>
          <p:cNvPr id="10" name="Text Placeholder 9">
            <a:extLst>
              <a:ext uri="{FF2B5EF4-FFF2-40B4-BE49-F238E27FC236}">
                <a16:creationId xmlns:a16="http://schemas.microsoft.com/office/drawing/2014/main" id="{CE5087EE-EEC1-85E5-E974-FF3A759BC1DF}"/>
              </a:ext>
            </a:extLst>
          </p:cNvPr>
          <p:cNvSpPr>
            <a:spLocks noGrp="1"/>
          </p:cNvSpPr>
          <p:nvPr>
            <p:ph type="body" sz="quarter" idx="19"/>
          </p:nvPr>
        </p:nvSpPr>
        <p:spPr/>
        <p:txBody>
          <a:bodyPr/>
          <a:lstStyle/>
          <a:p>
            <a:r>
              <a:rPr lang="en-US" dirty="0"/>
              <a:t>Closed deals</a:t>
            </a:r>
          </a:p>
        </p:txBody>
      </p:sp>
      <p:sp>
        <p:nvSpPr>
          <p:cNvPr id="4" name="Title 3">
            <a:extLst>
              <a:ext uri="{FF2B5EF4-FFF2-40B4-BE49-F238E27FC236}">
                <a16:creationId xmlns:a16="http://schemas.microsoft.com/office/drawing/2014/main" id="{5E04007E-1DB7-D72E-0FD7-E1A4388DB837}"/>
              </a:ext>
            </a:extLst>
          </p:cNvPr>
          <p:cNvSpPr>
            <a:spLocks noGrp="1"/>
          </p:cNvSpPr>
          <p:nvPr>
            <p:ph type="title"/>
          </p:nvPr>
        </p:nvSpPr>
        <p:spPr>
          <a:xfrm>
            <a:off x="457200" y="353426"/>
            <a:ext cx="8382000" cy="768485"/>
          </a:xfrm>
        </p:spPr>
        <p:txBody>
          <a:bodyPr>
            <a:normAutofit/>
          </a:bodyPr>
          <a:lstStyle/>
          <a:p>
            <a:r>
              <a:rPr lang="en-US" dirty="0"/>
              <a:t>OneSite MVP Patch Referral Program</a:t>
            </a:r>
          </a:p>
        </p:txBody>
      </p:sp>
    </p:spTree>
    <p:extLst>
      <p:ext uri="{BB962C8B-B14F-4D97-AF65-F5344CB8AC3E}">
        <p14:creationId xmlns:p14="http://schemas.microsoft.com/office/powerpoint/2010/main" val="2895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D6A46C-F1A2-6ABF-FA62-0E299F04128B}"/>
              </a:ext>
            </a:extLst>
          </p:cNvPr>
          <p:cNvSpPr>
            <a:spLocks noGrp="1"/>
          </p:cNvSpPr>
          <p:nvPr>
            <p:ph type="sldNum" sz="quarter" idx="12"/>
          </p:nvPr>
        </p:nvSpPr>
        <p:spPr/>
        <p:txBody>
          <a:bodyPr/>
          <a:lstStyle/>
          <a:p>
            <a:fld id="{0885F5B2-48F7-4F18-A961-C29AAE44EB58}" type="slidenum">
              <a:rPr lang="en-US" smtClean="0"/>
              <a:pPr/>
              <a:t>18</a:t>
            </a:fld>
            <a:endParaRPr lang="en-US"/>
          </a:p>
        </p:txBody>
      </p:sp>
      <p:sp>
        <p:nvSpPr>
          <p:cNvPr id="3" name="Content Placeholder 2">
            <a:extLst>
              <a:ext uri="{FF2B5EF4-FFF2-40B4-BE49-F238E27FC236}">
                <a16:creationId xmlns:a16="http://schemas.microsoft.com/office/drawing/2014/main" id="{9692D436-6A40-C5C1-42CA-5CD34B51DC87}"/>
              </a:ext>
            </a:extLst>
          </p:cNvPr>
          <p:cNvSpPr>
            <a:spLocks noGrp="1"/>
          </p:cNvSpPr>
          <p:nvPr>
            <p:ph idx="1"/>
          </p:nvPr>
        </p:nvSpPr>
        <p:spPr/>
        <p:txBody>
          <a:bodyPr/>
          <a:lstStyle/>
          <a:p>
            <a:r>
              <a:rPr lang="en-US" dirty="0">
                <a:solidFill>
                  <a:schemeClr val="accent1"/>
                </a:solidFill>
                <a:hlinkClick r:id="rId2">
                  <a:extLst>
                    <a:ext uri="{A12FA001-AC4F-418D-AE19-62706E023703}">
                      <ahyp:hlinkClr xmlns:ahyp="http://schemas.microsoft.com/office/drawing/2018/hyperlinkcolor" val="tx"/>
                    </a:ext>
                  </a:extLst>
                </a:hlinkClick>
              </a:rPr>
              <a:t>https://adaptiva.com/partners</a:t>
            </a:r>
            <a:endParaRPr lang="en-US" dirty="0">
              <a:solidFill>
                <a:schemeClr val="accent1"/>
              </a:solidFill>
            </a:endParaRPr>
          </a:p>
          <a:p>
            <a:pPr marL="342900" indent="-342900">
              <a:buFont typeface="Arial" panose="020B0604020202020204" pitchFamily="34" charset="0"/>
              <a:buChar char="•"/>
            </a:pPr>
            <a:r>
              <a:rPr lang="en-US" dirty="0"/>
              <a:t>Click on “become a partner”</a:t>
            </a:r>
          </a:p>
        </p:txBody>
      </p:sp>
      <p:sp>
        <p:nvSpPr>
          <p:cNvPr id="4" name="Title 3">
            <a:extLst>
              <a:ext uri="{FF2B5EF4-FFF2-40B4-BE49-F238E27FC236}">
                <a16:creationId xmlns:a16="http://schemas.microsoft.com/office/drawing/2014/main" id="{0E6EA550-9E5C-CA63-5401-70B94CA1294B}"/>
              </a:ext>
            </a:extLst>
          </p:cNvPr>
          <p:cNvSpPr>
            <a:spLocks noGrp="1"/>
          </p:cNvSpPr>
          <p:nvPr>
            <p:ph type="title"/>
          </p:nvPr>
        </p:nvSpPr>
        <p:spPr/>
        <p:txBody>
          <a:bodyPr/>
          <a:lstStyle/>
          <a:p>
            <a:r>
              <a:rPr lang="en-US" dirty="0"/>
              <a:t>Register Referrals:</a:t>
            </a:r>
          </a:p>
        </p:txBody>
      </p:sp>
      <p:sp>
        <p:nvSpPr>
          <p:cNvPr id="5" name="Content Placeholder 4">
            <a:extLst>
              <a:ext uri="{FF2B5EF4-FFF2-40B4-BE49-F238E27FC236}">
                <a16:creationId xmlns:a16="http://schemas.microsoft.com/office/drawing/2014/main" id="{56A383CF-814D-687A-123A-89E8B4A2AAA4}"/>
              </a:ext>
            </a:extLst>
          </p:cNvPr>
          <p:cNvSpPr>
            <a:spLocks noGrp="1"/>
          </p:cNvSpPr>
          <p:nvPr>
            <p:ph idx="15"/>
          </p:nvPr>
        </p:nvSpPr>
        <p:spPr/>
        <p:txBody>
          <a:bodyPr/>
          <a:lstStyle/>
          <a:p>
            <a:r>
              <a:rPr lang="en-US" dirty="0"/>
              <a:t>Deal Information Required:</a:t>
            </a:r>
          </a:p>
          <a:p>
            <a:pPr marL="457200" indent="-457200">
              <a:buFont typeface="+mj-lt"/>
              <a:buAutoNum type="arabicPeriod"/>
            </a:pPr>
            <a:r>
              <a:rPr lang="en-US" dirty="0"/>
              <a:t>Company Name</a:t>
            </a:r>
          </a:p>
          <a:p>
            <a:pPr marL="457200" indent="-457200">
              <a:buFont typeface="+mj-lt"/>
              <a:buAutoNum type="arabicPeriod"/>
            </a:pPr>
            <a:r>
              <a:rPr lang="en-US" dirty="0"/>
              <a:t># of endpoints</a:t>
            </a:r>
          </a:p>
          <a:p>
            <a:pPr marL="457200" indent="-457200">
              <a:buFont typeface="+mj-lt"/>
              <a:buAutoNum type="arabicPeriod"/>
            </a:pPr>
            <a:r>
              <a:rPr lang="en-US" dirty="0"/>
              <a:t>Contact person name</a:t>
            </a:r>
          </a:p>
          <a:p>
            <a:pPr marL="457200" indent="-457200">
              <a:buFont typeface="+mj-lt"/>
              <a:buAutoNum type="arabicPeriod"/>
            </a:pPr>
            <a:r>
              <a:rPr lang="en-US" dirty="0"/>
              <a:t>Contact person email</a:t>
            </a:r>
          </a:p>
          <a:p>
            <a:pPr marL="457200" indent="-457200">
              <a:buFont typeface="+mj-lt"/>
              <a:buAutoNum type="arabicPeriod"/>
            </a:pPr>
            <a:r>
              <a:rPr lang="en-US" dirty="0"/>
              <a:t>Contact person phone</a:t>
            </a:r>
          </a:p>
          <a:p>
            <a:pPr marL="457200" indent="-457200">
              <a:buFont typeface="+mj-lt"/>
              <a:buAutoNum type="arabicPeriod"/>
            </a:pPr>
            <a:endParaRPr lang="en-US" dirty="0"/>
          </a:p>
          <a:p>
            <a:r>
              <a:rPr lang="en-US" dirty="0"/>
              <a:t>Note: Adaptiva will confirm the lead is new and Adaptiva has not already been in contact with them. </a:t>
            </a:r>
          </a:p>
        </p:txBody>
      </p:sp>
    </p:spTree>
    <p:extLst>
      <p:ext uri="{BB962C8B-B14F-4D97-AF65-F5344CB8AC3E}">
        <p14:creationId xmlns:p14="http://schemas.microsoft.com/office/powerpoint/2010/main" val="202098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C194-509A-D8E6-D52B-A5AC2F5209B5}"/>
              </a:ext>
            </a:extLst>
          </p:cNvPr>
          <p:cNvSpPr>
            <a:spLocks noGrp="1"/>
          </p:cNvSpPr>
          <p:nvPr>
            <p:ph type="title"/>
          </p:nvPr>
        </p:nvSpPr>
        <p:spPr>
          <a:xfrm>
            <a:off x="420158" y="1764700"/>
            <a:ext cx="7955279" cy="1600199"/>
          </a:xfrm>
        </p:spPr>
        <p:txBody>
          <a:bodyPr/>
          <a:lstStyle/>
          <a:p>
            <a:r>
              <a:rPr lang="en-US" dirty="0"/>
              <a:t>Get a 1:1 demo</a:t>
            </a:r>
          </a:p>
        </p:txBody>
      </p:sp>
      <p:sp>
        <p:nvSpPr>
          <p:cNvPr id="3" name="Text Placeholder 2">
            <a:extLst>
              <a:ext uri="{FF2B5EF4-FFF2-40B4-BE49-F238E27FC236}">
                <a16:creationId xmlns:a16="http://schemas.microsoft.com/office/drawing/2014/main" id="{B4A30962-4B00-5883-2434-17F42803143B}"/>
              </a:ext>
            </a:extLst>
          </p:cNvPr>
          <p:cNvSpPr>
            <a:spLocks noGrp="1"/>
          </p:cNvSpPr>
          <p:nvPr>
            <p:ph type="body" idx="1"/>
          </p:nvPr>
        </p:nvSpPr>
        <p:spPr>
          <a:xfrm>
            <a:off x="420158" y="3480745"/>
            <a:ext cx="5675842" cy="681680"/>
          </a:xfrm>
        </p:spPr>
        <p:txBody>
          <a:bodyPr vert="horz" lIns="0" tIns="0" rIns="0" bIns="0" rtlCol="0" anchor="t">
            <a:noAutofit/>
          </a:bodyPr>
          <a:lstStyle/>
          <a:p>
            <a:r>
              <a:rPr lang="en-US" dirty="0">
                <a:latin typeface="Museo Sans 300"/>
              </a:rPr>
              <a:t>Visit our table to view or schedule a custom 1:1 demo to learn how OneSite Patch can help your organization</a:t>
            </a:r>
          </a:p>
        </p:txBody>
      </p:sp>
      <p:pic>
        <p:nvPicPr>
          <p:cNvPr id="5" name="Picture 4">
            <a:extLst>
              <a:ext uri="{FF2B5EF4-FFF2-40B4-BE49-F238E27FC236}">
                <a16:creationId xmlns:a16="http://schemas.microsoft.com/office/drawing/2014/main" id="{59B681C4-9444-955F-CB09-69BE8C274BA2}"/>
              </a:ext>
            </a:extLst>
          </p:cNvPr>
          <p:cNvPicPr>
            <a:picLocks noChangeAspect="1"/>
          </p:cNvPicPr>
          <p:nvPr/>
        </p:nvPicPr>
        <p:blipFill>
          <a:blip r:embed="rId3"/>
          <a:stretch>
            <a:fillRect/>
          </a:stretch>
        </p:blipFill>
        <p:spPr>
          <a:xfrm>
            <a:off x="5829301" y="542925"/>
            <a:ext cx="6429375" cy="5143500"/>
          </a:xfrm>
          <a:prstGeom prst="rect">
            <a:avLst/>
          </a:prstGeom>
        </p:spPr>
      </p:pic>
    </p:spTree>
    <p:extLst>
      <p:ext uri="{BB962C8B-B14F-4D97-AF65-F5344CB8AC3E}">
        <p14:creationId xmlns:p14="http://schemas.microsoft.com/office/powerpoint/2010/main" val="83406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21B6F-3854-1AF0-0884-92D155CCC076}"/>
              </a:ext>
            </a:extLst>
          </p:cNvPr>
          <p:cNvSpPr>
            <a:spLocks noGrp="1"/>
          </p:cNvSpPr>
          <p:nvPr>
            <p:ph type="ctrTitle" idx="4294967295"/>
          </p:nvPr>
        </p:nvSpPr>
        <p:spPr>
          <a:xfrm>
            <a:off x="457200" y="682592"/>
            <a:ext cx="10325595" cy="2190757"/>
          </a:xfrm>
        </p:spPr>
        <p:txBody>
          <a:bodyPr/>
          <a:lstStyle/>
          <a:p>
            <a:r>
              <a:rPr lang="en-US" dirty="0"/>
              <a:t>Fast Facts</a:t>
            </a:r>
            <a:br>
              <a:rPr lang="en-US" dirty="0"/>
            </a:br>
            <a:r>
              <a:rPr lang="en-US" sz="2000" dirty="0">
                <a:latin typeface="Museo Sans 300" panose="02000000000000000000" pitchFamily="50" charset="0"/>
              </a:rPr>
              <a:t>The </a:t>
            </a:r>
            <a:r>
              <a:rPr lang="en-US" sz="2000" i="1" dirty="0">
                <a:solidFill>
                  <a:schemeClr val="accent1"/>
                </a:solidFill>
                <a:latin typeface="Museo Sans 300" panose="02000000000000000000" pitchFamily="50" charset="0"/>
              </a:rPr>
              <a:t>fastest</a:t>
            </a:r>
            <a:r>
              <a:rPr lang="en-US" sz="2000" dirty="0">
                <a:latin typeface="Museo Sans 300" panose="02000000000000000000" pitchFamily="50" charset="0"/>
              </a:rPr>
              <a:t> way to identify endpoint vulnerabilities and patch them at scale</a:t>
            </a:r>
            <a:br>
              <a:rPr lang="en-US" dirty="0"/>
            </a:br>
            <a:endParaRPr lang="en-US" dirty="0"/>
          </a:p>
        </p:txBody>
      </p:sp>
      <p:sp>
        <p:nvSpPr>
          <p:cNvPr id="5" name="Text Placeholder 4">
            <a:extLst>
              <a:ext uri="{FF2B5EF4-FFF2-40B4-BE49-F238E27FC236}">
                <a16:creationId xmlns:a16="http://schemas.microsoft.com/office/drawing/2014/main" id="{D547B0F0-B1DA-FFFE-7C96-51FDA2CCC581}"/>
              </a:ext>
            </a:extLst>
          </p:cNvPr>
          <p:cNvSpPr>
            <a:spLocks noGrp="1"/>
          </p:cNvSpPr>
          <p:nvPr>
            <p:ph type="body" sz="quarter" idx="10"/>
          </p:nvPr>
        </p:nvSpPr>
        <p:spPr>
          <a:xfrm>
            <a:off x="457200" y="3296311"/>
            <a:ext cx="10683119" cy="475572"/>
          </a:xfrm>
        </p:spPr>
        <p:txBody>
          <a:bodyPr vert="horz" lIns="0" tIns="0" rIns="0" bIns="0" rtlCol="0" anchor="t">
            <a:noAutofit/>
          </a:bodyPr>
          <a:lstStyle/>
          <a:p>
            <a:pPr lvl="1">
              <a:spcAft>
                <a:spcPts val="1800"/>
              </a:spcAft>
            </a:pPr>
            <a:r>
              <a:rPr lang="en-US" dirty="0">
                <a:latin typeface="+mn-lt"/>
              </a:rPr>
              <a:t>Leader in </a:t>
            </a:r>
            <a:r>
              <a:rPr lang="en-US" dirty="0">
                <a:latin typeface="+mj-lt"/>
              </a:rPr>
              <a:t>autonomous endpoint management</a:t>
            </a:r>
          </a:p>
          <a:p>
            <a:pPr lvl="1">
              <a:spcAft>
                <a:spcPts val="1800"/>
              </a:spcAft>
            </a:pPr>
            <a:r>
              <a:rPr lang="en-US" dirty="0">
                <a:latin typeface="+mn-lt"/>
              </a:rPr>
              <a:t>Privately-owned, headquartered in Kirkland, Washington, USA </a:t>
            </a:r>
          </a:p>
          <a:p>
            <a:pPr lvl="1">
              <a:spcAft>
                <a:spcPts val="1800"/>
              </a:spcAft>
            </a:pPr>
            <a:r>
              <a:rPr lang="en-US" dirty="0">
                <a:latin typeface="+mj-lt"/>
              </a:rPr>
              <a:t>OneSite Platform </a:t>
            </a:r>
            <a:r>
              <a:rPr lang="en-US" dirty="0">
                <a:latin typeface="+mn-lt"/>
              </a:rPr>
              <a:t>including OneSite Patch, OneSite Anywhere, OneSite Health, OneSite Wake</a:t>
            </a:r>
          </a:p>
          <a:p>
            <a:pPr lvl="1">
              <a:spcAft>
                <a:spcPts val="1800"/>
              </a:spcAft>
            </a:pPr>
            <a:r>
              <a:rPr lang="en-US" dirty="0">
                <a:latin typeface="+mn-lt"/>
              </a:rPr>
              <a:t>250+ Global 2000 customers, across every industry, largest banks, retailers, &amp; gov orgs in world, </a:t>
            </a:r>
            <a:r>
              <a:rPr lang="en-US" dirty="0">
                <a:latin typeface="+mj-lt"/>
              </a:rPr>
              <a:t>10M+ licensed endpoints</a:t>
            </a:r>
          </a:p>
          <a:p>
            <a:pPr lvl="1">
              <a:spcAft>
                <a:spcPts val="1800"/>
              </a:spcAft>
            </a:pPr>
            <a:r>
              <a:rPr lang="en-US" dirty="0">
                <a:latin typeface="+mn-lt"/>
              </a:rPr>
              <a:t>Award-winning customer support team</a:t>
            </a:r>
          </a:p>
        </p:txBody>
      </p:sp>
      <p:sp>
        <p:nvSpPr>
          <p:cNvPr id="9" name="TextBox 8">
            <a:extLst>
              <a:ext uri="{FF2B5EF4-FFF2-40B4-BE49-F238E27FC236}">
                <a16:creationId xmlns:a16="http://schemas.microsoft.com/office/drawing/2014/main" id="{00E9228D-AC72-A033-8204-FA7BDF1002F3}"/>
              </a:ext>
            </a:extLst>
          </p:cNvPr>
          <p:cNvSpPr txBox="1"/>
          <p:nvPr/>
        </p:nvSpPr>
        <p:spPr>
          <a:xfrm>
            <a:off x="345773" y="6262750"/>
            <a:ext cx="2194560" cy="365760"/>
          </a:xfrm>
          <a:prstGeom prst="rect">
            <a:avLst/>
          </a:prstGeom>
          <a:noFill/>
        </p:spPr>
        <p:txBody>
          <a:bodyPr wrap="square" lIns="0" tIns="0" rIns="0" bIns="0" rtlCol="0">
            <a:noAutofit/>
          </a:bodyPr>
          <a:lstStyle/>
          <a:p>
            <a:pPr algn="l">
              <a:spcAft>
                <a:spcPts val="800"/>
              </a:spcAft>
            </a:pPr>
            <a:r>
              <a:rPr lang="en-US" sz="900">
                <a:solidFill>
                  <a:srgbClr val="202020"/>
                </a:solidFill>
                <a:latin typeface="Museo Sans 100" panose="02000000000000000000" pitchFamily="50" charset="0"/>
              </a:rPr>
              <a:t>© 2024 Adaptiva. All rights reserved.</a:t>
            </a:r>
          </a:p>
        </p:txBody>
      </p:sp>
      <p:sp>
        <p:nvSpPr>
          <p:cNvPr id="11" name="Rectangle 10">
            <a:extLst>
              <a:ext uri="{FF2B5EF4-FFF2-40B4-BE49-F238E27FC236}">
                <a16:creationId xmlns:a16="http://schemas.microsoft.com/office/drawing/2014/main" id="{F362B388-F216-6D31-DD54-B73D305913F6}"/>
              </a:ext>
            </a:extLst>
          </p:cNvPr>
          <p:cNvSpPr/>
          <p:nvPr/>
        </p:nvSpPr>
        <p:spPr>
          <a:xfrm>
            <a:off x="-35741" y="754319"/>
            <a:ext cx="150268" cy="768484"/>
          </a:xfrm>
          <a:prstGeom prst="rect">
            <a:avLst/>
          </a:prstGeom>
          <a:solidFill>
            <a:srgbClr val="FC9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Tree>
    <p:extLst>
      <p:ext uri="{BB962C8B-B14F-4D97-AF65-F5344CB8AC3E}">
        <p14:creationId xmlns:p14="http://schemas.microsoft.com/office/powerpoint/2010/main" val="51882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9F93B-0086-F7F0-E4BA-368B022F54B2}"/>
              </a:ext>
            </a:extLst>
          </p:cNvPr>
          <p:cNvSpPr txBox="1">
            <a:spLocks/>
          </p:cNvSpPr>
          <p:nvPr/>
        </p:nvSpPr>
        <p:spPr>
          <a:xfrm>
            <a:off x="0" y="4479876"/>
            <a:ext cx="12192000" cy="1600199"/>
          </a:xfrm>
          <a:prstGeom prst="rect">
            <a:avLst/>
          </a:prstGeom>
        </p:spPr>
        <p:txBody>
          <a:bodyPr/>
          <a:lstStyle>
            <a:lvl1pPr algn="l" defTabSz="914400" rtl="0" eaLnBrk="1" latinLnBrk="0" hangingPunct="1">
              <a:lnSpc>
                <a:spcPct val="100000"/>
              </a:lnSpc>
              <a:spcBef>
                <a:spcPct val="0"/>
              </a:spcBef>
              <a:buNone/>
              <a:defRPr sz="2800" kern="1200" spc="-30" baseline="0">
                <a:solidFill>
                  <a:srgbClr val="0860B8"/>
                </a:solidFill>
                <a:latin typeface="Museo Sans 700" panose="02000000000000000000" pitchFamily="50" charset="0"/>
                <a:ea typeface="+mj-ea"/>
                <a:cs typeface="+mj-cs"/>
              </a:defRPr>
            </a:lvl1pPr>
          </a:lstStyle>
          <a:p>
            <a:pPr algn="ctr"/>
            <a:r>
              <a:rPr lang="en-US">
                <a:solidFill>
                  <a:schemeClr val="tx1"/>
                </a:solidFill>
              </a:rPr>
              <a:t>Thank you! Questions?</a:t>
            </a:r>
          </a:p>
        </p:txBody>
      </p:sp>
      <p:pic>
        <p:nvPicPr>
          <p:cNvPr id="4" name="Graphic 3">
            <a:extLst>
              <a:ext uri="{FF2B5EF4-FFF2-40B4-BE49-F238E27FC236}">
                <a16:creationId xmlns:a16="http://schemas.microsoft.com/office/drawing/2014/main" id="{6B51D0DC-68AC-26A8-D115-5E39B8E6F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3488" y="2676057"/>
            <a:ext cx="4785024" cy="1067605"/>
          </a:xfrm>
          <a:prstGeom prst="rect">
            <a:avLst/>
          </a:prstGeom>
        </p:spPr>
      </p:pic>
    </p:spTree>
    <p:extLst>
      <p:ext uri="{BB962C8B-B14F-4D97-AF65-F5344CB8AC3E}">
        <p14:creationId xmlns:p14="http://schemas.microsoft.com/office/powerpoint/2010/main" val="35253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43C6AF-F9F0-AB85-C925-3B502D80DDB1}"/>
              </a:ext>
            </a:extLst>
          </p:cNvPr>
          <p:cNvSpPr>
            <a:spLocks noGrp="1"/>
          </p:cNvSpPr>
          <p:nvPr>
            <p:ph type="title"/>
          </p:nvPr>
        </p:nvSpPr>
        <p:spPr>
          <a:xfrm>
            <a:off x="457200" y="630632"/>
            <a:ext cx="11277600" cy="837003"/>
          </a:xfrm>
        </p:spPr>
        <p:txBody>
          <a:bodyPr/>
          <a:lstStyle/>
          <a:p>
            <a:r>
              <a:rPr lang="en-US"/>
              <a:t>Proven &amp; Trusted</a:t>
            </a:r>
            <a:br>
              <a:rPr lang="en-US"/>
            </a:br>
            <a:r>
              <a:rPr lang="en-US" sz="2000"/>
              <a:t>Adaptiva is speeding autonomous endpoint management for the world’s largest organizations</a:t>
            </a:r>
            <a:endParaRPr lang="en-US"/>
          </a:p>
        </p:txBody>
      </p:sp>
      <p:grpSp>
        <p:nvGrpSpPr>
          <p:cNvPr id="2" name="Group 1">
            <a:extLst>
              <a:ext uri="{FF2B5EF4-FFF2-40B4-BE49-F238E27FC236}">
                <a16:creationId xmlns:a16="http://schemas.microsoft.com/office/drawing/2014/main" id="{DF7E650C-985A-3DA8-676B-563D457378E2}"/>
              </a:ext>
            </a:extLst>
          </p:cNvPr>
          <p:cNvGrpSpPr/>
          <p:nvPr/>
        </p:nvGrpSpPr>
        <p:grpSpPr>
          <a:xfrm>
            <a:off x="650483" y="1598306"/>
            <a:ext cx="10616159" cy="4521166"/>
            <a:chOff x="186273" y="1318889"/>
            <a:chExt cx="11602940" cy="4941412"/>
          </a:xfrm>
        </p:grpSpPr>
        <p:pic>
          <p:nvPicPr>
            <p:cNvPr id="3" name="Picture 2" descr="Image result for Kingfisher  Loeergo">
              <a:extLst>
                <a:ext uri="{FF2B5EF4-FFF2-40B4-BE49-F238E27FC236}">
                  <a16:creationId xmlns:a16="http://schemas.microsoft.com/office/drawing/2014/main" id="{1439DA3F-B791-36FF-291C-6458A9C1B1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91" r="22397"/>
            <a:stretch/>
          </p:blipFill>
          <p:spPr bwMode="auto">
            <a:xfrm>
              <a:off x="7457302" y="4994401"/>
              <a:ext cx="465452" cy="6111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barclays logo png">
              <a:extLst>
                <a:ext uri="{FF2B5EF4-FFF2-40B4-BE49-F238E27FC236}">
                  <a16:creationId xmlns:a16="http://schemas.microsoft.com/office/drawing/2014/main" id="{9FAA71AA-FFBE-1D11-CAE0-51D302D604C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86" t="24485" r="5492" b="24176"/>
            <a:stretch/>
          </p:blipFill>
          <p:spPr bwMode="auto">
            <a:xfrm>
              <a:off x="364000" y="1473022"/>
              <a:ext cx="1541072" cy="2777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iti logo png">
              <a:extLst>
                <a:ext uri="{FF2B5EF4-FFF2-40B4-BE49-F238E27FC236}">
                  <a16:creationId xmlns:a16="http://schemas.microsoft.com/office/drawing/2014/main" id="{665930BA-4158-EEFB-0A85-6C812C62BFB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108" y="1851816"/>
              <a:ext cx="586280" cy="3810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CIBC png">
              <a:extLst>
                <a:ext uri="{FF2B5EF4-FFF2-40B4-BE49-F238E27FC236}">
                  <a16:creationId xmlns:a16="http://schemas.microsoft.com/office/drawing/2014/main" id="{D31A260A-D212-CB30-2B06-F3DAAE4F41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3833" y="5686795"/>
              <a:ext cx="363421" cy="3319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morgan stanley logo png">
              <a:extLst>
                <a:ext uri="{FF2B5EF4-FFF2-40B4-BE49-F238E27FC236}">
                  <a16:creationId xmlns:a16="http://schemas.microsoft.com/office/drawing/2014/main" id="{4720AF2F-A602-1EA5-0BCB-D01E2C07EA3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091" t="20512" r="5399" b="22155"/>
            <a:stretch/>
          </p:blipFill>
          <p:spPr bwMode="auto">
            <a:xfrm>
              <a:off x="406108" y="3621732"/>
              <a:ext cx="1338477" cy="2143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metlife logo png">
              <a:extLst>
                <a:ext uri="{FF2B5EF4-FFF2-40B4-BE49-F238E27FC236}">
                  <a16:creationId xmlns:a16="http://schemas.microsoft.com/office/drawing/2014/main" id="{49A3AFB0-D45E-477A-4A53-22F6F4E4E6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3845" y="3165808"/>
              <a:ext cx="1282789" cy="2816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hsbc logo png">
              <a:extLst>
                <a:ext uri="{FF2B5EF4-FFF2-40B4-BE49-F238E27FC236}">
                  <a16:creationId xmlns:a16="http://schemas.microsoft.com/office/drawing/2014/main" id="{15BAAC25-0B43-F3A8-63E8-E81B4B9F5D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4000" y="3949204"/>
              <a:ext cx="1282790" cy="3476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tiaa cref">
              <a:extLst>
                <a:ext uri="{FF2B5EF4-FFF2-40B4-BE49-F238E27FC236}">
                  <a16:creationId xmlns:a16="http://schemas.microsoft.com/office/drawing/2014/main" id="{49CDC432-B526-9B74-A028-DF10D494AF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03953" y="1924669"/>
              <a:ext cx="803315" cy="2731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1E0065D-9A1B-C2B7-8297-845B17FE1239}"/>
                </a:ext>
              </a:extLst>
            </p:cNvPr>
            <p:cNvPicPr>
              <a:picLocks noChangeAspect="1"/>
            </p:cNvPicPr>
            <p:nvPr/>
          </p:nvPicPr>
          <p:blipFill>
            <a:blip r:embed="rId11"/>
            <a:stretch>
              <a:fillRect/>
            </a:stretch>
          </p:blipFill>
          <p:spPr>
            <a:xfrm>
              <a:off x="229709" y="5184963"/>
              <a:ext cx="1551372" cy="409947"/>
            </a:xfrm>
            <a:prstGeom prst="rect">
              <a:avLst/>
            </a:prstGeom>
          </p:spPr>
        </p:pic>
        <p:pic>
          <p:nvPicPr>
            <p:cNvPr id="16" name="Picture 15">
              <a:extLst>
                <a:ext uri="{FF2B5EF4-FFF2-40B4-BE49-F238E27FC236}">
                  <a16:creationId xmlns:a16="http://schemas.microsoft.com/office/drawing/2014/main" id="{1FA1F74F-955E-BD4A-32F5-1491AD3744FE}"/>
                </a:ext>
              </a:extLst>
            </p:cNvPr>
            <p:cNvPicPr>
              <a:picLocks noChangeAspect="1"/>
            </p:cNvPicPr>
            <p:nvPr/>
          </p:nvPicPr>
          <p:blipFill>
            <a:blip r:embed="rId12"/>
            <a:stretch>
              <a:fillRect/>
            </a:stretch>
          </p:blipFill>
          <p:spPr>
            <a:xfrm>
              <a:off x="426442" y="2390503"/>
              <a:ext cx="1297596" cy="211941"/>
            </a:xfrm>
            <a:prstGeom prst="rect">
              <a:avLst/>
            </a:prstGeom>
            <a:noFill/>
          </p:spPr>
        </p:pic>
        <p:pic>
          <p:nvPicPr>
            <p:cNvPr id="17" name="Picture 16">
              <a:extLst>
                <a:ext uri="{FF2B5EF4-FFF2-40B4-BE49-F238E27FC236}">
                  <a16:creationId xmlns:a16="http://schemas.microsoft.com/office/drawing/2014/main" id="{D73DD264-3574-8C44-71FC-64C450530A89}"/>
                </a:ext>
              </a:extLst>
            </p:cNvPr>
            <p:cNvPicPr>
              <a:picLocks noChangeAspect="1"/>
            </p:cNvPicPr>
            <p:nvPr/>
          </p:nvPicPr>
          <p:blipFill>
            <a:blip r:embed="rId13"/>
            <a:stretch>
              <a:fillRect/>
            </a:stretch>
          </p:blipFill>
          <p:spPr>
            <a:xfrm>
              <a:off x="270337" y="5727300"/>
              <a:ext cx="971405" cy="334646"/>
            </a:xfrm>
            <a:prstGeom prst="rect">
              <a:avLst/>
            </a:prstGeom>
          </p:spPr>
        </p:pic>
        <p:pic>
          <p:nvPicPr>
            <p:cNvPr id="18" name="Picture 17" descr="Fidelity Investments Logo, symbol, meaning, history, PNG, brand">
              <a:extLst>
                <a:ext uri="{FF2B5EF4-FFF2-40B4-BE49-F238E27FC236}">
                  <a16:creationId xmlns:a16="http://schemas.microsoft.com/office/drawing/2014/main" id="{CC1B4480-3BC5-A150-FC6A-0415B16CC7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9667" y="2508205"/>
              <a:ext cx="1297596" cy="7298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mage result for treasury department logo png">
              <a:extLst>
                <a:ext uri="{FF2B5EF4-FFF2-40B4-BE49-F238E27FC236}">
                  <a16:creationId xmlns:a16="http://schemas.microsoft.com/office/drawing/2014/main" id="{B91FC95B-27EB-3AA1-6BA1-D2F933DF584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13042" y="2706996"/>
              <a:ext cx="678309" cy="6783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Image result for coast guard logo png">
              <a:extLst>
                <a:ext uri="{FF2B5EF4-FFF2-40B4-BE49-F238E27FC236}">
                  <a16:creationId xmlns:a16="http://schemas.microsoft.com/office/drawing/2014/main" id="{25A9F5CA-D372-D606-FA76-C1E23681C9A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49843" y="2726868"/>
              <a:ext cx="678309" cy="6783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Image result for dhs logo png">
              <a:extLst>
                <a:ext uri="{FF2B5EF4-FFF2-40B4-BE49-F238E27FC236}">
                  <a16:creationId xmlns:a16="http://schemas.microsoft.com/office/drawing/2014/main" id="{09F359B8-0E8F-0FD0-6C48-CAEE060DE4E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231430" y="3558849"/>
              <a:ext cx="680348" cy="67830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Image result for state seal in png">
              <a:extLst>
                <a:ext uri="{FF2B5EF4-FFF2-40B4-BE49-F238E27FC236}">
                  <a16:creationId xmlns:a16="http://schemas.microsoft.com/office/drawing/2014/main" id="{E7EB87BC-3E39-AAD6-C00F-A5817CEA3A4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24082" y="3573947"/>
              <a:ext cx="681717" cy="6783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Image result for us army logo png">
              <a:extLst>
                <a:ext uri="{FF2B5EF4-FFF2-40B4-BE49-F238E27FC236}">
                  <a16:creationId xmlns:a16="http://schemas.microsoft.com/office/drawing/2014/main" id="{05DFC21E-DBF6-CC83-497C-957C9DA9049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355284" y="2002577"/>
              <a:ext cx="348776" cy="4656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Image result for australian dod logo">
              <a:extLst>
                <a:ext uri="{FF2B5EF4-FFF2-40B4-BE49-F238E27FC236}">
                  <a16:creationId xmlns:a16="http://schemas.microsoft.com/office/drawing/2014/main" id="{C0C404C0-8A9F-6815-038D-8A222E319A6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222121" y="4476467"/>
              <a:ext cx="1529802" cy="3719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02E39448-16B4-D5AA-476E-6CBC53E56D1E}"/>
                </a:ext>
              </a:extLst>
            </p:cNvPr>
            <p:cNvPicPr>
              <a:picLocks noChangeAspect="1"/>
            </p:cNvPicPr>
            <p:nvPr/>
          </p:nvPicPr>
          <p:blipFill rotWithShape="1">
            <a:blip r:embed="rId21">
              <a:extLst>
                <a:ext uri="{28A0092B-C50C-407E-A947-70E740481C1C}">
                  <a14:useLocalDpi xmlns:a14="http://schemas.microsoft.com/office/drawing/2010/main" val="0"/>
                </a:ext>
              </a:extLst>
            </a:blip>
            <a:srcRect l="3576" t="2073" r="5083" b="-14286"/>
            <a:stretch/>
          </p:blipFill>
          <p:spPr>
            <a:xfrm>
              <a:off x="2940745" y="1875646"/>
              <a:ext cx="844978" cy="780838"/>
            </a:xfrm>
            <a:prstGeom prst="rect">
              <a:avLst/>
            </a:prstGeom>
          </p:spPr>
        </p:pic>
        <p:pic>
          <p:nvPicPr>
            <p:cNvPr id="26" name="Picture 25">
              <a:extLst>
                <a:ext uri="{FF2B5EF4-FFF2-40B4-BE49-F238E27FC236}">
                  <a16:creationId xmlns:a16="http://schemas.microsoft.com/office/drawing/2014/main" id="{503E00DD-F5A8-5D5A-662B-442BF905537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87999" y="5016212"/>
              <a:ext cx="718307" cy="5575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57BADAD8-74E6-D641-EAA0-EAE3CFFB037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082182" y="5055269"/>
              <a:ext cx="784764" cy="40807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Manulife Logo Color Codes - 2 Difference RGB, HEX, CMYK">
              <a:extLst>
                <a:ext uri="{FF2B5EF4-FFF2-40B4-BE49-F238E27FC236}">
                  <a16:creationId xmlns:a16="http://schemas.microsoft.com/office/drawing/2014/main" id="{D9AE0DF9-5572-7044-7C6A-6F416179B579}"/>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28054" b="33771"/>
            <a:stretch/>
          </p:blipFill>
          <p:spPr bwMode="auto">
            <a:xfrm>
              <a:off x="186273" y="4335713"/>
              <a:ext cx="1460518" cy="37169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Marsh &amp; McLennan rebranded">
              <a:extLst>
                <a:ext uri="{FF2B5EF4-FFF2-40B4-BE49-F238E27FC236}">
                  <a16:creationId xmlns:a16="http://schemas.microsoft.com/office/drawing/2014/main" id="{EB584240-577C-AA2A-80CA-C7148F617FC2}"/>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35011" b="34877"/>
            <a:stretch/>
          </p:blipFill>
          <p:spPr bwMode="auto">
            <a:xfrm>
              <a:off x="304101" y="4829385"/>
              <a:ext cx="1795961" cy="30419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582B0A6E-4519-944A-9343-DDD49A426D27}"/>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27111" t="24762" r="30536" b="33028"/>
            <a:stretch/>
          </p:blipFill>
          <p:spPr>
            <a:xfrm>
              <a:off x="4017705" y="5681823"/>
              <a:ext cx="823794" cy="533662"/>
            </a:xfrm>
            <a:prstGeom prst="rect">
              <a:avLst/>
            </a:prstGeom>
          </p:spPr>
        </p:pic>
        <p:pic>
          <p:nvPicPr>
            <p:cNvPr id="31" name="Picture 30" descr="Image result for ascension logo png">
              <a:extLst>
                <a:ext uri="{FF2B5EF4-FFF2-40B4-BE49-F238E27FC236}">
                  <a16:creationId xmlns:a16="http://schemas.microsoft.com/office/drawing/2014/main" id="{E9B700A2-0CCB-1A2B-AD5A-F60766E4B669}"/>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987370" y="2311354"/>
              <a:ext cx="1496034" cy="3963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Image result for cardinal health png">
              <a:extLst>
                <a:ext uri="{FF2B5EF4-FFF2-40B4-BE49-F238E27FC236}">
                  <a16:creationId xmlns:a16="http://schemas.microsoft.com/office/drawing/2014/main" id="{E1661979-49FF-3878-BE08-212656E2A1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777032" y="2805719"/>
              <a:ext cx="1687688" cy="65138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mage result for red cross logo png">
              <a:extLst>
                <a:ext uri="{FF2B5EF4-FFF2-40B4-BE49-F238E27FC236}">
                  <a16:creationId xmlns:a16="http://schemas.microsoft.com/office/drawing/2014/main" id="{FC5FB98F-1638-C167-C40B-0B4803825053}"/>
                </a:ext>
              </a:extLst>
            </p:cNvPr>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r="62378" b="-10634"/>
            <a:stretch/>
          </p:blipFill>
          <p:spPr bwMode="auto">
            <a:xfrm>
              <a:off x="4867502" y="2671323"/>
              <a:ext cx="420973" cy="4196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17AA6D74-8AF5-7CF4-DCCE-ECF32AD83467}"/>
                </a:ext>
              </a:extLst>
            </p:cNvPr>
            <p:cNvPicPr>
              <a:picLocks noChangeAspect="1"/>
            </p:cNvPicPr>
            <p:nvPr/>
          </p:nvPicPr>
          <p:blipFill>
            <a:blip r:embed="rId30"/>
            <a:stretch>
              <a:fillRect/>
            </a:stretch>
          </p:blipFill>
          <p:spPr>
            <a:xfrm>
              <a:off x="4068157" y="4541860"/>
              <a:ext cx="1583482" cy="408077"/>
            </a:xfrm>
            <a:prstGeom prst="rect">
              <a:avLst/>
            </a:prstGeom>
          </p:spPr>
        </p:pic>
        <p:pic>
          <p:nvPicPr>
            <p:cNvPr id="35" name="Picture 34">
              <a:extLst>
                <a:ext uri="{FF2B5EF4-FFF2-40B4-BE49-F238E27FC236}">
                  <a16:creationId xmlns:a16="http://schemas.microsoft.com/office/drawing/2014/main" id="{0C283246-A53A-362C-9E29-59900E60F68C}"/>
                </a:ext>
              </a:extLst>
            </p:cNvPr>
            <p:cNvPicPr>
              <a:picLocks noChangeAspect="1"/>
            </p:cNvPicPr>
            <p:nvPr/>
          </p:nvPicPr>
          <p:blipFill>
            <a:blip r:embed="rId31"/>
            <a:stretch>
              <a:fillRect/>
            </a:stretch>
          </p:blipFill>
          <p:spPr>
            <a:xfrm>
              <a:off x="4137590" y="1428137"/>
              <a:ext cx="1233836" cy="379273"/>
            </a:xfrm>
            <a:prstGeom prst="rect">
              <a:avLst/>
            </a:prstGeom>
          </p:spPr>
        </p:pic>
        <p:pic>
          <p:nvPicPr>
            <p:cNvPr id="36" name="Picture 35" descr="WellCare Health Plans Logo PNG Image - PurePNG | Free transparent CC0 PNG Image Library">
              <a:extLst>
                <a:ext uri="{FF2B5EF4-FFF2-40B4-BE49-F238E27FC236}">
                  <a16:creationId xmlns:a16="http://schemas.microsoft.com/office/drawing/2014/main" id="{DB60BED2-218F-EA11-787D-D129FFC849B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38980" y="4906270"/>
              <a:ext cx="908789" cy="2684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Image result for centene logo">
              <a:extLst>
                <a:ext uri="{FF2B5EF4-FFF2-40B4-BE49-F238E27FC236}">
                  <a16:creationId xmlns:a16="http://schemas.microsoft.com/office/drawing/2014/main" id="{62E44BCF-C448-6F1B-A23F-C0FEC7A39F06}"/>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23346" b="25828"/>
            <a:stretch/>
          </p:blipFill>
          <p:spPr bwMode="auto">
            <a:xfrm>
              <a:off x="4180839" y="3541127"/>
              <a:ext cx="1439138" cy="40807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straZeneca logo">
              <a:extLst>
                <a:ext uri="{FF2B5EF4-FFF2-40B4-BE49-F238E27FC236}">
                  <a16:creationId xmlns:a16="http://schemas.microsoft.com/office/drawing/2014/main" id="{143F37A3-CF7C-223F-3823-CC5EE2BBCFFA}"/>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75421" y="1830484"/>
              <a:ext cx="1365755" cy="32879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Image result for walmart logo png">
              <a:extLst>
                <a:ext uri="{FF2B5EF4-FFF2-40B4-BE49-F238E27FC236}">
                  <a16:creationId xmlns:a16="http://schemas.microsoft.com/office/drawing/2014/main" id="{F8BEE0D7-E1A4-5E51-2D65-B4F092C81BD3}"/>
                </a:ext>
              </a:extLst>
            </p:cNvPr>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2241" r="4125"/>
            <a:stretch/>
          </p:blipFill>
          <p:spPr bwMode="auto">
            <a:xfrm>
              <a:off x="5834270" y="1318889"/>
              <a:ext cx="1525843" cy="46627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Image result for hertz logo png">
              <a:extLst>
                <a:ext uri="{FF2B5EF4-FFF2-40B4-BE49-F238E27FC236}">
                  <a16:creationId xmlns:a16="http://schemas.microsoft.com/office/drawing/2014/main" id="{D5CC14FA-CE01-E3C2-C29B-C31D8CA322A9}"/>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694237" y="4175917"/>
              <a:ext cx="979377" cy="3702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mage result for coles logo">
              <a:extLst>
                <a:ext uri="{FF2B5EF4-FFF2-40B4-BE49-F238E27FC236}">
                  <a16:creationId xmlns:a16="http://schemas.microsoft.com/office/drawing/2014/main" id="{4A5F90A0-C564-BC32-D2F1-3CE5C5E934CA}"/>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l="3340" r="2794"/>
            <a:stretch/>
          </p:blipFill>
          <p:spPr bwMode="auto">
            <a:xfrm>
              <a:off x="6875764" y="4248158"/>
              <a:ext cx="657976" cy="22795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mage result for walgreens logo png">
              <a:extLst>
                <a:ext uri="{FF2B5EF4-FFF2-40B4-BE49-F238E27FC236}">
                  <a16:creationId xmlns:a16="http://schemas.microsoft.com/office/drawing/2014/main" id="{535494F2-166D-CA35-6D17-3B5CD018F8D0}"/>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3216" r="3833"/>
            <a:stretch/>
          </p:blipFill>
          <p:spPr bwMode="auto">
            <a:xfrm>
              <a:off x="5880673" y="4696472"/>
              <a:ext cx="1321658" cy="40760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mage result for williams sonoma logo png">
              <a:extLst>
                <a:ext uri="{FF2B5EF4-FFF2-40B4-BE49-F238E27FC236}">
                  <a16:creationId xmlns:a16="http://schemas.microsoft.com/office/drawing/2014/main" id="{D6E23D0A-FA14-1083-747B-79F32CD3DFEE}"/>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l="1453" t="44458" r="1381" b="42120"/>
            <a:stretch/>
          </p:blipFill>
          <p:spPr bwMode="auto">
            <a:xfrm>
              <a:off x="5789848" y="5332077"/>
              <a:ext cx="1520522" cy="13126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Image result for coca cola">
              <a:extLst>
                <a:ext uri="{FF2B5EF4-FFF2-40B4-BE49-F238E27FC236}">
                  <a16:creationId xmlns:a16="http://schemas.microsoft.com/office/drawing/2014/main" id="{F227E0D6-99E7-4E8A-6208-06D03AD516D6}"/>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5720090" y="1970841"/>
              <a:ext cx="1027296" cy="3390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6E376A70-8B15-3380-5FD6-51C4BB1811C8}"/>
                </a:ext>
              </a:extLst>
            </p:cNvPr>
            <p:cNvPicPr>
              <a:picLocks noChangeAspect="1"/>
            </p:cNvPicPr>
            <p:nvPr/>
          </p:nvPicPr>
          <p:blipFill>
            <a:blip r:embed="rId41"/>
            <a:stretch>
              <a:fillRect/>
            </a:stretch>
          </p:blipFill>
          <p:spPr>
            <a:xfrm>
              <a:off x="5758448" y="3796429"/>
              <a:ext cx="1068934" cy="248825"/>
            </a:xfrm>
            <a:prstGeom prst="rect">
              <a:avLst/>
            </a:prstGeom>
          </p:spPr>
        </p:pic>
        <p:pic>
          <p:nvPicPr>
            <p:cNvPr id="47" name="Picture 46" descr="Image result for The Lycra Company LLC ">
              <a:extLst>
                <a:ext uri="{FF2B5EF4-FFF2-40B4-BE49-F238E27FC236}">
                  <a16:creationId xmlns:a16="http://schemas.microsoft.com/office/drawing/2014/main" id="{67F5F0A4-F286-34E7-0B21-C01ECB84BCA8}"/>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330678" y="4540405"/>
              <a:ext cx="645881" cy="48306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Louis Vuitton Logo, symbol, meaning, history, PNG, brand">
              <a:extLst>
                <a:ext uri="{FF2B5EF4-FFF2-40B4-BE49-F238E27FC236}">
                  <a16:creationId xmlns:a16="http://schemas.microsoft.com/office/drawing/2014/main" id="{8D9D3E7C-31BA-8E12-94D2-BF6039677FA1}"/>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768916" y="2443152"/>
              <a:ext cx="1095219" cy="61606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Image result for jm smuckers logo">
              <a:extLst>
                <a:ext uri="{FF2B5EF4-FFF2-40B4-BE49-F238E27FC236}">
                  <a16:creationId xmlns:a16="http://schemas.microsoft.com/office/drawing/2014/main" id="{F00A0442-DA15-27D1-2E2D-1ABDD08F68BC}"/>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163438" y="5562928"/>
              <a:ext cx="841456" cy="5680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ll images">
              <a:extLst>
                <a:ext uri="{FF2B5EF4-FFF2-40B4-BE49-F238E27FC236}">
                  <a16:creationId xmlns:a16="http://schemas.microsoft.com/office/drawing/2014/main" id="{079594B5-45D3-0830-6220-D9E109362919}"/>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991726" y="1929890"/>
              <a:ext cx="563071" cy="39575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AEA9BFE8-6034-5E9A-3AC2-9024C191A55F}"/>
                </a:ext>
              </a:extLst>
            </p:cNvPr>
            <p:cNvPicPr>
              <a:picLocks noChangeAspect="1"/>
            </p:cNvPicPr>
            <p:nvPr/>
          </p:nvPicPr>
          <p:blipFill>
            <a:blip r:embed="rId46"/>
            <a:stretch>
              <a:fillRect/>
            </a:stretch>
          </p:blipFill>
          <p:spPr>
            <a:xfrm>
              <a:off x="6937824" y="3188826"/>
              <a:ext cx="699164" cy="291824"/>
            </a:xfrm>
            <a:prstGeom prst="rect">
              <a:avLst/>
            </a:prstGeom>
          </p:spPr>
        </p:pic>
        <p:pic>
          <p:nvPicPr>
            <p:cNvPr id="53" name="Picture 52">
              <a:extLst>
                <a:ext uri="{FF2B5EF4-FFF2-40B4-BE49-F238E27FC236}">
                  <a16:creationId xmlns:a16="http://schemas.microsoft.com/office/drawing/2014/main" id="{71723A80-D297-B311-10D0-8B131DB3476E}"/>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049425" y="3663008"/>
              <a:ext cx="550101" cy="427188"/>
            </a:xfrm>
            <a:prstGeom prst="rect">
              <a:avLst/>
            </a:prstGeom>
          </p:spPr>
        </p:pic>
        <p:pic>
          <p:nvPicPr>
            <p:cNvPr id="54" name="Picture 53" descr="All images">
              <a:extLst>
                <a:ext uri="{FF2B5EF4-FFF2-40B4-BE49-F238E27FC236}">
                  <a16:creationId xmlns:a16="http://schemas.microsoft.com/office/drawing/2014/main" id="{CCD40D67-A93E-E6C0-FFCB-64BCE5F06C1A}"/>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097407" y="2509416"/>
              <a:ext cx="452382" cy="45238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Land O’Lakes Logo and symbol, meaning, history, PNG, brand">
              <a:extLst>
                <a:ext uri="{FF2B5EF4-FFF2-40B4-BE49-F238E27FC236}">
                  <a16:creationId xmlns:a16="http://schemas.microsoft.com/office/drawing/2014/main" id="{00CA3370-9332-3154-D4C3-62C23A329736}"/>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t="23629" b="26267"/>
            <a:stretch/>
          </p:blipFill>
          <p:spPr bwMode="auto">
            <a:xfrm>
              <a:off x="5834270" y="5727300"/>
              <a:ext cx="1245294" cy="35096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Image result for bridgestone logo png">
              <a:extLst>
                <a:ext uri="{FF2B5EF4-FFF2-40B4-BE49-F238E27FC236}">
                  <a16:creationId xmlns:a16="http://schemas.microsoft.com/office/drawing/2014/main" id="{96626B96-C488-EE46-3E86-1CE517F8D47B}"/>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7860888" y="3129806"/>
              <a:ext cx="1056370" cy="13711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Image result for aecom logo png">
              <a:extLst>
                <a:ext uri="{FF2B5EF4-FFF2-40B4-BE49-F238E27FC236}">
                  <a16:creationId xmlns:a16="http://schemas.microsoft.com/office/drawing/2014/main" id="{52336812-067B-4C01-774F-D07ECCA3BA83}"/>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4209" t="16081" r="4377" b="16572"/>
            <a:stretch/>
          </p:blipFill>
          <p:spPr bwMode="auto">
            <a:xfrm>
              <a:off x="7890548" y="4345815"/>
              <a:ext cx="894474" cy="20534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Image result for cummins">
              <a:extLst>
                <a:ext uri="{FF2B5EF4-FFF2-40B4-BE49-F238E27FC236}">
                  <a16:creationId xmlns:a16="http://schemas.microsoft.com/office/drawing/2014/main" id="{FD1C7102-7C68-303B-B4CB-8C03247A48DD}"/>
                </a:ext>
              </a:extLst>
            </p:cNvPr>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8379004" y="2509065"/>
              <a:ext cx="540439" cy="3783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AB5503DB-8252-3C19-3D74-C0E17896B3C5}"/>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8161347" y="5283721"/>
              <a:ext cx="1019831" cy="225854"/>
            </a:xfrm>
            <a:prstGeom prst="rect">
              <a:avLst/>
            </a:prstGeom>
          </p:spPr>
        </p:pic>
        <p:pic>
          <p:nvPicPr>
            <p:cNvPr id="60" name="Picture 59" descr="All images">
              <a:extLst>
                <a:ext uri="{FF2B5EF4-FFF2-40B4-BE49-F238E27FC236}">
                  <a16:creationId xmlns:a16="http://schemas.microsoft.com/office/drawing/2014/main" id="{00C4C624-736B-F905-52BF-634645FE93CF}"/>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949123" y="1816145"/>
              <a:ext cx="822921" cy="57839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Image result for basf logo png">
              <a:extLst>
                <a:ext uri="{FF2B5EF4-FFF2-40B4-BE49-F238E27FC236}">
                  <a16:creationId xmlns:a16="http://schemas.microsoft.com/office/drawing/2014/main" id="{9B014385-23AF-3B36-8840-33FC10AECA42}"/>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7860889" y="1405493"/>
              <a:ext cx="822921" cy="2850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All images">
              <a:extLst>
                <a:ext uri="{FF2B5EF4-FFF2-40B4-BE49-F238E27FC236}">
                  <a16:creationId xmlns:a16="http://schemas.microsoft.com/office/drawing/2014/main" id="{54CFEA70-AAF9-7E0C-48B2-5DE6C76EC06F}"/>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0777366" y="4051040"/>
              <a:ext cx="880256" cy="61869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CRANE ChemPharma &amp; Energy">
              <a:extLst>
                <a:ext uri="{FF2B5EF4-FFF2-40B4-BE49-F238E27FC236}">
                  <a16:creationId xmlns:a16="http://schemas.microsoft.com/office/drawing/2014/main" id="{23D53FD8-6E37-9988-98E5-3B81CB7B2726}"/>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8176298" y="5638839"/>
              <a:ext cx="1267866" cy="58321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24" descr="All images">
              <a:extLst>
                <a:ext uri="{FF2B5EF4-FFF2-40B4-BE49-F238E27FC236}">
                  <a16:creationId xmlns:a16="http://schemas.microsoft.com/office/drawing/2014/main" id="{2516BAF6-456B-282B-A513-B19A6BB9663B}"/>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7756831" y="2435347"/>
              <a:ext cx="570078" cy="570078"/>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1105" descr="Image result for nokia logo png">
              <a:extLst>
                <a:ext uri="{FF2B5EF4-FFF2-40B4-BE49-F238E27FC236}">
                  <a16:creationId xmlns:a16="http://schemas.microsoft.com/office/drawing/2014/main" id="{E4138AE7-9074-43D3-34CF-E22B0EEB8A98}"/>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10341005" y="2569438"/>
              <a:ext cx="1365930" cy="231525"/>
            </a:xfrm>
            <a:prstGeom prst="rect">
              <a:avLst/>
            </a:prstGeom>
            <a:noFill/>
            <a:extLst>
              <a:ext uri="{909E8E84-426E-40DD-AFC4-6F175D3DCCD1}">
                <a14:hiddenFill xmlns:a14="http://schemas.microsoft.com/office/drawing/2010/main">
                  <a:solidFill>
                    <a:srgbClr val="FFFFFF"/>
                  </a:solidFill>
                </a14:hiddenFill>
              </a:ext>
            </a:extLst>
          </p:spPr>
        </p:pic>
        <p:pic>
          <p:nvPicPr>
            <p:cNvPr id="1107" name="Picture 1106" descr="Image result for fedex logo png">
              <a:extLst>
                <a:ext uri="{FF2B5EF4-FFF2-40B4-BE49-F238E27FC236}">
                  <a16:creationId xmlns:a16="http://schemas.microsoft.com/office/drawing/2014/main" id="{F6476E92-22D0-801B-F832-6E0D0B399941}"/>
                </a:ext>
              </a:extLst>
            </p:cNvPr>
            <p:cNvPicPr>
              <a:picLocks noChangeAspect="1" noChangeArrowheads="1"/>
            </p:cNvPicPr>
            <p:nvPr/>
          </p:nvPicPr>
          <p:blipFill rotWithShape="1">
            <a:blip r:embed="rId60" cstate="print">
              <a:extLst>
                <a:ext uri="{28A0092B-C50C-407E-A947-70E740481C1C}">
                  <a14:useLocalDpi xmlns:a14="http://schemas.microsoft.com/office/drawing/2010/main" val="0"/>
                </a:ext>
              </a:extLst>
            </a:blip>
            <a:srcRect r="3578" b="34608"/>
            <a:stretch/>
          </p:blipFill>
          <p:spPr bwMode="auto">
            <a:xfrm>
              <a:off x="9063775" y="1430505"/>
              <a:ext cx="862749" cy="265343"/>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1107" descr="Image result for bhp billiton logo png">
              <a:extLst>
                <a:ext uri="{FF2B5EF4-FFF2-40B4-BE49-F238E27FC236}">
                  <a16:creationId xmlns:a16="http://schemas.microsoft.com/office/drawing/2014/main" id="{01C6B8FB-047B-D9A7-9F1E-8E5D480FCF74}"/>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10834177" y="5512122"/>
              <a:ext cx="955036" cy="566146"/>
            </a:xfrm>
            <a:prstGeom prst="rect">
              <a:avLst/>
            </a:prstGeom>
            <a:noFill/>
            <a:extLst>
              <a:ext uri="{909E8E84-426E-40DD-AFC4-6F175D3DCCD1}">
                <a14:hiddenFill xmlns:a14="http://schemas.microsoft.com/office/drawing/2010/main">
                  <a:solidFill>
                    <a:srgbClr val="FFFFFF"/>
                  </a:solidFill>
                </a14:hiddenFill>
              </a:ext>
            </a:extLst>
          </p:spPr>
        </p:pic>
        <p:pic>
          <p:nvPicPr>
            <p:cNvPr id="1109" name="Picture 1108" descr="Image result for vale logo png">
              <a:extLst>
                <a:ext uri="{FF2B5EF4-FFF2-40B4-BE49-F238E27FC236}">
                  <a16:creationId xmlns:a16="http://schemas.microsoft.com/office/drawing/2014/main" id="{7CC2EB86-D94F-A6AC-FA63-BEF4CE2A37EE}"/>
                </a:ext>
              </a:extLst>
            </p:cNvPr>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9155915" y="3579375"/>
              <a:ext cx="820194" cy="319384"/>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1109" descr="Image result for adt logo png">
              <a:extLst>
                <a:ext uri="{FF2B5EF4-FFF2-40B4-BE49-F238E27FC236}">
                  <a16:creationId xmlns:a16="http://schemas.microsoft.com/office/drawing/2014/main" id="{5BDC5D22-5F61-7318-DED3-0012E575C728}"/>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9244355" y="4802135"/>
              <a:ext cx="590384" cy="590384"/>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1110" descr="Image result for tnt logo png">
              <a:extLst>
                <a:ext uri="{FF2B5EF4-FFF2-40B4-BE49-F238E27FC236}">
                  <a16:creationId xmlns:a16="http://schemas.microsoft.com/office/drawing/2014/main" id="{3EE8640A-DE7C-7F41-679C-9B7BBBBDABBA}"/>
                </a:ext>
              </a:extLst>
            </p:cNvPr>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10074218" y="4790464"/>
              <a:ext cx="624105" cy="613725"/>
            </a:xfrm>
            <a:prstGeom prst="rect">
              <a:avLst/>
            </a:prstGeom>
            <a:noFill/>
            <a:extLst>
              <a:ext uri="{909E8E84-426E-40DD-AFC4-6F175D3DCCD1}">
                <a14:hiddenFill xmlns:a14="http://schemas.microsoft.com/office/drawing/2010/main">
                  <a:solidFill>
                    <a:srgbClr val="FFFFFF"/>
                  </a:solidFill>
                </a14:hiddenFill>
              </a:ext>
            </a:extLst>
          </p:spPr>
        </p:pic>
        <p:pic>
          <p:nvPicPr>
            <p:cNvPr id="1112" name="Picture 1111">
              <a:extLst>
                <a:ext uri="{FF2B5EF4-FFF2-40B4-BE49-F238E27FC236}">
                  <a16:creationId xmlns:a16="http://schemas.microsoft.com/office/drawing/2014/main" id="{B0406F4C-5306-78A4-3DDB-3E40ED2AAD6A}"/>
                </a:ext>
              </a:extLst>
            </p:cNvPr>
            <p:cNvPicPr>
              <a:picLocks noChangeAspect="1" noChangeArrowheads="1"/>
            </p:cNvPicPr>
            <p:nvPr/>
          </p:nvPicPr>
          <p:blipFill rotWithShape="1">
            <a:blip r:embed="rId65" cstate="print">
              <a:extLst>
                <a:ext uri="{28A0092B-C50C-407E-A947-70E740481C1C}">
                  <a14:useLocalDpi xmlns:a14="http://schemas.microsoft.com/office/drawing/2010/main" val="0"/>
                </a:ext>
              </a:extLst>
            </a:blip>
            <a:srcRect t="29833" b="33290"/>
            <a:stretch/>
          </p:blipFill>
          <p:spPr bwMode="auto">
            <a:xfrm>
              <a:off x="10135140" y="1879564"/>
              <a:ext cx="1650753" cy="456551"/>
            </a:xfrm>
            <a:prstGeom prst="rect">
              <a:avLst/>
            </a:prstGeom>
            <a:noFill/>
            <a:extLst>
              <a:ext uri="{909E8E84-426E-40DD-AFC4-6F175D3DCCD1}">
                <a14:hiddenFill xmlns:a14="http://schemas.microsoft.com/office/drawing/2010/main">
                  <a:solidFill>
                    <a:srgbClr val="FFFFFF"/>
                  </a:solidFill>
                </a14:hiddenFill>
              </a:ext>
            </a:extLst>
          </p:spPr>
        </p:pic>
        <p:pic>
          <p:nvPicPr>
            <p:cNvPr id="1113" name="Picture 1112" descr="All images">
              <a:extLst>
                <a:ext uri="{FF2B5EF4-FFF2-40B4-BE49-F238E27FC236}">
                  <a16:creationId xmlns:a16="http://schemas.microsoft.com/office/drawing/2014/main" id="{3552BBEA-C905-2F82-860A-84908496C9A8}"/>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9787501" y="5674912"/>
              <a:ext cx="727135" cy="511073"/>
            </a:xfrm>
            <a:prstGeom prst="rect">
              <a:avLst/>
            </a:prstGeom>
            <a:noFill/>
            <a:extLst>
              <a:ext uri="{909E8E84-426E-40DD-AFC4-6F175D3DCCD1}">
                <a14:hiddenFill xmlns:a14="http://schemas.microsoft.com/office/drawing/2010/main">
                  <a:solidFill>
                    <a:srgbClr val="FFFFFF"/>
                  </a:solidFill>
                </a14:hiddenFill>
              </a:ext>
            </a:extLst>
          </p:spPr>
        </p:pic>
        <p:pic>
          <p:nvPicPr>
            <p:cNvPr id="1114" name="Picture 1113" descr="Image result for steffanini group logo">
              <a:extLst>
                <a:ext uri="{FF2B5EF4-FFF2-40B4-BE49-F238E27FC236}">
                  <a16:creationId xmlns:a16="http://schemas.microsoft.com/office/drawing/2014/main" id="{8DB76FF2-E52C-B6B7-BED8-E64CFD7289EF}"/>
                </a:ext>
              </a:extLst>
            </p:cNvPr>
            <p:cNvPicPr>
              <a:picLocks noChangeAspect="1" noChangeArrowheads="1"/>
            </p:cNvPicPr>
            <p:nvPr/>
          </p:nvPicPr>
          <p:blipFill rotWithShape="1">
            <a:blip r:embed="rId67">
              <a:extLst>
                <a:ext uri="{28A0092B-C50C-407E-A947-70E740481C1C}">
                  <a14:useLocalDpi xmlns:a14="http://schemas.microsoft.com/office/drawing/2010/main" val="0"/>
                </a:ext>
              </a:extLst>
            </a:blip>
            <a:srcRect l="6357" t="29748" r="16514" b="27205"/>
            <a:stretch/>
          </p:blipFill>
          <p:spPr bwMode="auto">
            <a:xfrm>
              <a:off x="10262050" y="3473069"/>
              <a:ext cx="1523842" cy="493566"/>
            </a:xfrm>
            <a:prstGeom prst="rect">
              <a:avLst/>
            </a:prstGeom>
            <a:noFill/>
            <a:extLst>
              <a:ext uri="{909E8E84-426E-40DD-AFC4-6F175D3DCCD1}">
                <a14:hiddenFill xmlns:a14="http://schemas.microsoft.com/office/drawing/2010/main">
                  <a:solidFill>
                    <a:srgbClr val="FFFFFF"/>
                  </a:solidFill>
                </a14:hiddenFill>
              </a:ext>
            </a:extLst>
          </p:spPr>
        </p:pic>
        <p:pic>
          <p:nvPicPr>
            <p:cNvPr id="1115" name="Picture 1114" descr="Fujitsu Logo vector (.cdr) - BlogoVector">
              <a:extLst>
                <a:ext uri="{FF2B5EF4-FFF2-40B4-BE49-F238E27FC236}">
                  <a16:creationId xmlns:a16="http://schemas.microsoft.com/office/drawing/2014/main" id="{72DD20E8-468F-FC0B-E9D9-B235B814EAB2}"/>
                </a:ext>
              </a:extLst>
            </p:cNvPr>
            <p:cNvPicPr>
              <a:picLocks noChangeAspect="1" noChangeArrowheads="1"/>
            </p:cNvPicPr>
            <p:nvPr/>
          </p:nvPicPr>
          <p:blipFill rotWithShape="1">
            <a:blip r:embed="rId68">
              <a:extLst>
                <a:ext uri="{28A0092B-C50C-407E-A947-70E740481C1C}">
                  <a14:useLocalDpi xmlns:a14="http://schemas.microsoft.com/office/drawing/2010/main" val="0"/>
                </a:ext>
              </a:extLst>
            </a:blip>
            <a:srcRect l="9414" t="29907" r="9578" b="33161"/>
            <a:stretch/>
          </p:blipFill>
          <p:spPr bwMode="auto">
            <a:xfrm>
              <a:off x="10393984" y="2944504"/>
              <a:ext cx="984301" cy="448740"/>
            </a:xfrm>
            <a:prstGeom prst="rect">
              <a:avLst/>
            </a:prstGeom>
            <a:noFill/>
            <a:extLst>
              <a:ext uri="{909E8E84-426E-40DD-AFC4-6F175D3DCCD1}">
                <a14:hiddenFill xmlns:a14="http://schemas.microsoft.com/office/drawing/2010/main">
                  <a:solidFill>
                    <a:srgbClr val="FFFFFF"/>
                  </a:solidFill>
                </a14:hiddenFill>
              </a:ext>
            </a:extLst>
          </p:spPr>
        </p:pic>
        <p:pic>
          <p:nvPicPr>
            <p:cNvPr id="1116" name="Picture 1115" descr="All images">
              <a:extLst>
                <a:ext uri="{FF2B5EF4-FFF2-40B4-BE49-F238E27FC236}">
                  <a16:creationId xmlns:a16="http://schemas.microsoft.com/office/drawing/2014/main" id="{1A93FAA7-CAEA-D82B-386D-FF2DE5F967FC}"/>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9248779" y="2885648"/>
              <a:ext cx="664763" cy="664763"/>
            </a:xfrm>
            <a:prstGeom prst="rect">
              <a:avLst/>
            </a:prstGeom>
            <a:noFill/>
            <a:extLst>
              <a:ext uri="{909E8E84-426E-40DD-AFC4-6F175D3DCCD1}">
                <a14:hiddenFill xmlns:a14="http://schemas.microsoft.com/office/drawing/2010/main">
                  <a:solidFill>
                    <a:srgbClr val="FFFFFF"/>
                  </a:solidFill>
                </a14:hiddenFill>
              </a:ext>
            </a:extLst>
          </p:spPr>
        </p:pic>
        <p:pic>
          <p:nvPicPr>
            <p:cNvPr id="1117" name="Picture 1116" descr="USPS Logo, symbol, meaning, history, PNG, brand">
              <a:extLst>
                <a:ext uri="{FF2B5EF4-FFF2-40B4-BE49-F238E27FC236}">
                  <a16:creationId xmlns:a16="http://schemas.microsoft.com/office/drawing/2014/main" id="{118C8AF3-73DB-F6D0-DFFD-2FF984C1F974}"/>
                </a:ext>
              </a:extLst>
            </p:cNvPr>
            <p:cNvPicPr>
              <a:picLocks noChangeAspect="1" noChangeArrowheads="1"/>
            </p:cNvPicPr>
            <p:nvPr/>
          </p:nvPicPr>
          <p:blipFill rotWithShape="1">
            <a:blip r:embed="rId70">
              <a:extLst>
                <a:ext uri="{28A0092B-C50C-407E-A947-70E740481C1C}">
                  <a14:useLocalDpi xmlns:a14="http://schemas.microsoft.com/office/drawing/2010/main" val="0"/>
                </a:ext>
              </a:extLst>
            </a:blip>
            <a:srcRect t="30018" b="29847"/>
            <a:stretch/>
          </p:blipFill>
          <p:spPr bwMode="auto">
            <a:xfrm>
              <a:off x="2265476" y="1447537"/>
              <a:ext cx="1531939" cy="346065"/>
            </a:xfrm>
            <a:prstGeom prst="rect">
              <a:avLst/>
            </a:prstGeom>
            <a:noFill/>
            <a:extLst>
              <a:ext uri="{909E8E84-426E-40DD-AFC4-6F175D3DCCD1}">
                <a14:hiddenFill xmlns:a14="http://schemas.microsoft.com/office/drawing/2010/main">
                  <a:solidFill>
                    <a:srgbClr val="FFFFFF"/>
                  </a:solidFill>
                </a14:hiddenFill>
              </a:ext>
            </a:extLst>
          </p:spPr>
        </p:pic>
        <p:pic>
          <p:nvPicPr>
            <p:cNvPr id="1118" name="Picture 1117" descr="All images">
              <a:extLst>
                <a:ext uri="{FF2B5EF4-FFF2-40B4-BE49-F238E27FC236}">
                  <a16:creationId xmlns:a16="http://schemas.microsoft.com/office/drawing/2014/main" id="{E38F8A3B-8B4E-4B71-9368-9EA404AC73C1}"/>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0955775" y="4829385"/>
              <a:ext cx="833438" cy="585788"/>
            </a:xfrm>
            <a:prstGeom prst="rect">
              <a:avLst/>
            </a:prstGeom>
            <a:noFill/>
            <a:extLst>
              <a:ext uri="{909E8E84-426E-40DD-AFC4-6F175D3DCCD1}">
                <a14:hiddenFill xmlns:a14="http://schemas.microsoft.com/office/drawing/2010/main">
                  <a:solidFill>
                    <a:srgbClr val="FFFFFF"/>
                  </a:solidFill>
                </a14:hiddenFill>
              </a:ext>
            </a:extLst>
          </p:spPr>
        </p:pic>
        <p:pic>
          <p:nvPicPr>
            <p:cNvPr id="1119" name="Picture 1118" descr="All images">
              <a:extLst>
                <a:ext uri="{FF2B5EF4-FFF2-40B4-BE49-F238E27FC236}">
                  <a16:creationId xmlns:a16="http://schemas.microsoft.com/office/drawing/2014/main" id="{9AF4ABC3-1864-12D8-8848-881EBCD651AB}"/>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9111166" y="1762496"/>
              <a:ext cx="813542" cy="813542"/>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1119" descr="Image result for dhl logo">
              <a:extLst>
                <a:ext uri="{FF2B5EF4-FFF2-40B4-BE49-F238E27FC236}">
                  <a16:creationId xmlns:a16="http://schemas.microsoft.com/office/drawing/2014/main" id="{14606F92-5CEA-9E5A-9B2A-864BD0E4F73A}"/>
                </a:ext>
              </a:extLst>
            </p:cNvPr>
            <p:cNvPicPr>
              <a:picLocks noChangeAspect="1" noChangeArrowheads="1"/>
            </p:cNvPicPr>
            <p:nvPr/>
          </p:nvPicPr>
          <p:blipFill rotWithShape="1">
            <a:blip r:embed="rId73">
              <a:extLst>
                <a:ext uri="{28A0092B-C50C-407E-A947-70E740481C1C}">
                  <a14:useLocalDpi xmlns:a14="http://schemas.microsoft.com/office/drawing/2010/main" val="0"/>
                </a:ext>
              </a:extLst>
            </a:blip>
            <a:srcRect t="28732" b="28645"/>
            <a:stretch/>
          </p:blipFill>
          <p:spPr bwMode="auto">
            <a:xfrm>
              <a:off x="10285488" y="1386063"/>
              <a:ext cx="1318321" cy="345190"/>
            </a:xfrm>
            <a:prstGeom prst="rect">
              <a:avLst/>
            </a:prstGeom>
            <a:noFill/>
            <a:extLst>
              <a:ext uri="{909E8E84-426E-40DD-AFC4-6F175D3DCCD1}">
                <a14:hiddenFill xmlns:a14="http://schemas.microsoft.com/office/drawing/2010/main">
                  <a:solidFill>
                    <a:srgbClr val="FFFFFF"/>
                  </a:solidFill>
                </a14:hiddenFill>
              </a:ext>
            </a:extLst>
          </p:spPr>
        </p:pic>
        <p:pic>
          <p:nvPicPr>
            <p:cNvPr id="1121" name="Picture 1120" descr="New logo and visual style for the NZ Post">
              <a:extLst>
                <a:ext uri="{FF2B5EF4-FFF2-40B4-BE49-F238E27FC236}">
                  <a16:creationId xmlns:a16="http://schemas.microsoft.com/office/drawing/2014/main" id="{96F2849B-E6F0-0CD8-B71C-E8C9C98F34AD}"/>
                </a:ext>
              </a:extLst>
            </p:cNvPr>
            <p:cNvPicPr>
              <a:picLocks noChangeAspect="1" noChangeArrowheads="1"/>
            </p:cNvPicPr>
            <p:nvPr/>
          </p:nvPicPr>
          <p:blipFill>
            <a:blip r:embed="rId74">
              <a:biLevel thresh="75000"/>
              <a:extLst>
                <a:ext uri="{28A0092B-C50C-407E-A947-70E740481C1C}">
                  <a14:useLocalDpi xmlns:a14="http://schemas.microsoft.com/office/drawing/2010/main" val="0"/>
                </a:ext>
              </a:extLst>
            </a:blip>
            <a:srcRect/>
            <a:stretch>
              <a:fillRect/>
            </a:stretch>
          </p:blipFill>
          <p:spPr bwMode="auto">
            <a:xfrm>
              <a:off x="2546004" y="5523070"/>
              <a:ext cx="1310633" cy="737231"/>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1121" descr="Global Medical Response">
              <a:extLst>
                <a:ext uri="{FF2B5EF4-FFF2-40B4-BE49-F238E27FC236}">
                  <a16:creationId xmlns:a16="http://schemas.microsoft.com/office/drawing/2014/main" id="{F04199BD-21D5-D518-FF5E-2C3334312176}"/>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4178640" y="5270259"/>
              <a:ext cx="1219841" cy="335457"/>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1122" descr="Image result for American Water Company">
              <a:extLst>
                <a:ext uri="{FF2B5EF4-FFF2-40B4-BE49-F238E27FC236}">
                  <a16:creationId xmlns:a16="http://schemas.microsoft.com/office/drawing/2014/main" id="{FBBC4DBE-A31C-F5C0-812A-46299814D1DE}"/>
                </a:ext>
              </a:extLst>
            </p:cNvPr>
            <p:cNvPicPr>
              <a:picLocks noChangeAspect="1" noChangeArrowheads="1"/>
            </p:cNvPicPr>
            <p:nvPr/>
          </p:nvPicPr>
          <p:blipFill rotWithShape="1">
            <a:blip r:embed="rId76">
              <a:extLst>
                <a:ext uri="{28A0092B-C50C-407E-A947-70E740481C1C}">
                  <a14:useLocalDpi xmlns:a14="http://schemas.microsoft.com/office/drawing/2010/main" val="0"/>
                </a:ext>
              </a:extLst>
            </a:blip>
            <a:srcRect l="27653" t="29920" r="24873" b="26401"/>
            <a:stretch/>
          </p:blipFill>
          <p:spPr bwMode="auto">
            <a:xfrm>
              <a:off x="8061266" y="4608906"/>
              <a:ext cx="1002509" cy="510815"/>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1123">
              <a:extLst>
                <a:ext uri="{FF2B5EF4-FFF2-40B4-BE49-F238E27FC236}">
                  <a16:creationId xmlns:a16="http://schemas.microsoft.com/office/drawing/2014/main" id="{D588FC4D-C455-215A-AFF4-BD451156DC09}"/>
                </a:ext>
              </a:extLst>
            </p:cNvPr>
            <p:cNvPicPr>
              <a:picLocks noChangeAspect="1"/>
            </p:cNvPicPr>
            <p:nvPr/>
          </p:nvPicPr>
          <p:blipFill>
            <a:blip r:embed="rId77"/>
            <a:stretch>
              <a:fillRect/>
            </a:stretch>
          </p:blipFill>
          <p:spPr>
            <a:xfrm>
              <a:off x="9227842" y="4188531"/>
              <a:ext cx="1225447" cy="352289"/>
            </a:xfrm>
            <a:prstGeom prst="rect">
              <a:avLst/>
            </a:prstGeom>
          </p:spPr>
        </p:pic>
      </p:grpSp>
      <p:pic>
        <p:nvPicPr>
          <p:cNvPr id="1026" name="Picture 2" descr="Bajaj Logo Meaning and History [Bajaj symbol]">
            <a:extLst>
              <a:ext uri="{FF2B5EF4-FFF2-40B4-BE49-F238E27FC236}">
                <a16:creationId xmlns:a16="http://schemas.microsoft.com/office/drawing/2014/main" id="{6F6086D8-93B7-1364-7E09-B2EF857C4B4C}"/>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7534606" y="3488339"/>
            <a:ext cx="1223020" cy="4204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lgate Logo, symbol, meaning, history, PNG, brand">
            <a:extLst>
              <a:ext uri="{FF2B5EF4-FFF2-40B4-BE49-F238E27FC236}">
                <a16:creationId xmlns:a16="http://schemas.microsoft.com/office/drawing/2014/main" id="{464FCE0F-C1EA-B545-EA1D-69ABA3139E06}"/>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5701567" y="3158786"/>
            <a:ext cx="929858" cy="5230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igna – Logos Download">
            <a:extLst>
              <a:ext uri="{FF2B5EF4-FFF2-40B4-BE49-F238E27FC236}">
                <a16:creationId xmlns:a16="http://schemas.microsoft.com/office/drawing/2014/main" id="{7BFE2912-ED2E-872C-5C9B-BFC0D5516739}"/>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265757" y="4028867"/>
            <a:ext cx="1175620" cy="4091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 Your Data Center in the Cloud | Insight">
            <a:extLst>
              <a:ext uri="{FF2B5EF4-FFF2-40B4-BE49-F238E27FC236}">
                <a16:creationId xmlns:a16="http://schemas.microsoft.com/office/drawing/2014/main" id="{00B21D5B-AA26-698B-E017-0B8B159E7270}"/>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8901619" y="2627377"/>
            <a:ext cx="881119" cy="4008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DK Global to Acquire ELEAD1ONE | Business Wire">
            <a:extLst>
              <a:ext uri="{FF2B5EF4-FFF2-40B4-BE49-F238E27FC236}">
                <a16:creationId xmlns:a16="http://schemas.microsoft.com/office/drawing/2014/main" id="{413D3E2C-D2F4-5057-2635-1A23147606E2}"/>
              </a:ext>
            </a:extLst>
          </p:cNvPr>
          <p:cNvPicPr>
            <a:picLocks noChangeAspect="1" noChangeArrowheads="1"/>
          </p:cNvPicPr>
          <p:nvPr/>
        </p:nvPicPr>
        <p:blipFill rotWithShape="1">
          <a:blip r:embed="rId82">
            <a:extLst>
              <a:ext uri="{28A0092B-C50C-407E-A947-70E740481C1C}">
                <a14:useLocalDpi xmlns:a14="http://schemas.microsoft.com/office/drawing/2010/main" val="0"/>
              </a:ext>
            </a:extLst>
          </a:blip>
          <a:srcRect l="9067" t="35956" r="5989" b="35996"/>
          <a:stretch/>
        </p:blipFill>
        <p:spPr bwMode="auto">
          <a:xfrm>
            <a:off x="7627704" y="3978095"/>
            <a:ext cx="1259088" cy="217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areers with Centurion Health - Florida Department of Corrections">
            <a:extLst>
              <a:ext uri="{FF2B5EF4-FFF2-40B4-BE49-F238E27FC236}">
                <a16:creationId xmlns:a16="http://schemas.microsoft.com/office/drawing/2014/main" id="{9BCB494F-E8C4-3A26-F75C-DED47D75288E}"/>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4927437" y="5566967"/>
            <a:ext cx="776655" cy="39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74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6CC0-F9D6-F921-B71C-F6B1752A8FD7}"/>
              </a:ext>
            </a:extLst>
          </p:cNvPr>
          <p:cNvSpPr>
            <a:spLocks noGrp="1"/>
          </p:cNvSpPr>
          <p:nvPr>
            <p:ph type="title"/>
          </p:nvPr>
        </p:nvSpPr>
        <p:spPr>
          <a:xfrm>
            <a:off x="399775" y="428031"/>
            <a:ext cx="9360730" cy="768485"/>
          </a:xfrm>
        </p:spPr>
        <p:txBody>
          <a:bodyPr/>
          <a:lstStyle/>
          <a:p>
            <a:r>
              <a:rPr lang="en-US"/>
              <a:t>The </a:t>
            </a:r>
            <a:r>
              <a:rPr lang="en-US">
                <a:solidFill>
                  <a:schemeClr val="accent1"/>
                </a:solidFill>
              </a:rPr>
              <a:t>Fastest </a:t>
            </a:r>
            <a:r>
              <a:rPr lang="en-US"/>
              <a:t>Way to Patch &amp; Manage Endpoints at Scale </a:t>
            </a:r>
            <a:br>
              <a:rPr lang="en-US"/>
            </a:br>
            <a:endParaRPr lang="en-US"/>
          </a:p>
        </p:txBody>
      </p:sp>
      <p:grpSp>
        <p:nvGrpSpPr>
          <p:cNvPr id="6" name="Group 5">
            <a:extLst>
              <a:ext uri="{FF2B5EF4-FFF2-40B4-BE49-F238E27FC236}">
                <a16:creationId xmlns:a16="http://schemas.microsoft.com/office/drawing/2014/main" id="{3AE40C73-451A-4F03-624D-78A3C6DF493C}"/>
              </a:ext>
            </a:extLst>
          </p:cNvPr>
          <p:cNvGrpSpPr/>
          <p:nvPr/>
        </p:nvGrpSpPr>
        <p:grpSpPr>
          <a:xfrm>
            <a:off x="1388877" y="2152010"/>
            <a:ext cx="8840974" cy="4048765"/>
            <a:chOff x="1788632" y="1924222"/>
            <a:chExt cx="8549553" cy="3715938"/>
          </a:xfrm>
        </p:grpSpPr>
        <p:grpSp>
          <p:nvGrpSpPr>
            <p:cNvPr id="2" name="Group 1">
              <a:extLst>
                <a:ext uri="{FF2B5EF4-FFF2-40B4-BE49-F238E27FC236}">
                  <a16:creationId xmlns:a16="http://schemas.microsoft.com/office/drawing/2014/main" id="{AA2D1429-F60B-1B6E-E202-CEF57607DD6F}"/>
                </a:ext>
              </a:extLst>
            </p:cNvPr>
            <p:cNvGrpSpPr/>
            <p:nvPr/>
          </p:nvGrpSpPr>
          <p:grpSpPr>
            <a:xfrm>
              <a:off x="1788633" y="4468010"/>
              <a:ext cx="8234592" cy="1117939"/>
              <a:chOff x="1653277" y="4731682"/>
              <a:chExt cx="8234592" cy="1117939"/>
            </a:xfrm>
          </p:grpSpPr>
          <p:sp>
            <p:nvSpPr>
              <p:cNvPr id="3" name="Freeform: Shape 2">
                <a:extLst>
                  <a:ext uri="{FF2B5EF4-FFF2-40B4-BE49-F238E27FC236}">
                    <a16:creationId xmlns:a16="http://schemas.microsoft.com/office/drawing/2014/main" id="{5A00DD65-AB2B-776C-03D0-3E3EBDD5C05E}"/>
                  </a:ext>
                </a:extLst>
              </p:cNvPr>
              <p:cNvSpPr/>
              <p:nvPr/>
            </p:nvSpPr>
            <p:spPr>
              <a:xfrm>
                <a:off x="1653277" y="4731682"/>
                <a:ext cx="6455639" cy="1117939"/>
              </a:xfrm>
              <a:custGeom>
                <a:avLst/>
                <a:gdLst>
                  <a:gd name="connsiteX0" fmla="*/ 5324899 w 6455639"/>
                  <a:gd name="connsiteY0" fmla="*/ 0 h 1117939"/>
                  <a:gd name="connsiteX1" fmla="*/ 6455639 w 6455639"/>
                  <a:gd name="connsiteY1" fmla="*/ 1117939 h 1117939"/>
                  <a:gd name="connsiteX2" fmla="*/ 0 w 6455639"/>
                  <a:gd name="connsiteY2" fmla="*/ 1117939 h 1117939"/>
                  <a:gd name="connsiteX3" fmla="*/ 0 w 6455639"/>
                  <a:gd name="connsiteY3" fmla="*/ 3112 h 1117939"/>
                </a:gdLst>
                <a:ahLst/>
                <a:cxnLst>
                  <a:cxn ang="0">
                    <a:pos x="connsiteX0" y="connsiteY0"/>
                  </a:cxn>
                  <a:cxn ang="0">
                    <a:pos x="connsiteX1" y="connsiteY1"/>
                  </a:cxn>
                  <a:cxn ang="0">
                    <a:pos x="connsiteX2" y="connsiteY2"/>
                  </a:cxn>
                  <a:cxn ang="0">
                    <a:pos x="connsiteX3" y="connsiteY3"/>
                  </a:cxn>
                </a:cxnLst>
                <a:rect l="l" t="t" r="r" b="b"/>
                <a:pathLst>
                  <a:path w="6455639" h="1117939">
                    <a:moveTo>
                      <a:pt x="5324899" y="0"/>
                    </a:moveTo>
                    <a:lnTo>
                      <a:pt x="6455639" y="1117939"/>
                    </a:lnTo>
                    <a:lnTo>
                      <a:pt x="0" y="1117939"/>
                    </a:lnTo>
                    <a:lnTo>
                      <a:pt x="0" y="311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sp>
            <p:nvSpPr>
              <p:cNvPr id="5" name="Freeform: Shape 4">
                <a:extLst>
                  <a:ext uri="{FF2B5EF4-FFF2-40B4-BE49-F238E27FC236}">
                    <a16:creationId xmlns:a16="http://schemas.microsoft.com/office/drawing/2014/main" id="{E9AEC947-E68D-D8C1-C2EB-652CABF5B9A2}"/>
                  </a:ext>
                </a:extLst>
              </p:cNvPr>
              <p:cNvSpPr/>
              <p:nvPr/>
            </p:nvSpPr>
            <p:spPr>
              <a:xfrm flipH="1" flipV="1">
                <a:off x="7082607" y="4731682"/>
                <a:ext cx="2805262" cy="1117939"/>
              </a:xfrm>
              <a:custGeom>
                <a:avLst/>
                <a:gdLst>
                  <a:gd name="connsiteX0" fmla="*/ 2805262 w 2805262"/>
                  <a:gd name="connsiteY0" fmla="*/ 1117939 h 1117939"/>
                  <a:gd name="connsiteX1" fmla="*/ 0 w 2805262"/>
                  <a:gd name="connsiteY1" fmla="*/ 1117939 h 1117939"/>
                  <a:gd name="connsiteX2" fmla="*/ 0 w 2805262"/>
                  <a:gd name="connsiteY2" fmla="*/ 979 h 1117939"/>
                  <a:gd name="connsiteX3" fmla="*/ 1674522 w 2805262"/>
                  <a:gd name="connsiteY3" fmla="*/ 0 h 1117939"/>
                </a:gdLst>
                <a:ahLst/>
                <a:cxnLst>
                  <a:cxn ang="0">
                    <a:pos x="connsiteX0" y="connsiteY0"/>
                  </a:cxn>
                  <a:cxn ang="0">
                    <a:pos x="connsiteX1" y="connsiteY1"/>
                  </a:cxn>
                  <a:cxn ang="0">
                    <a:pos x="connsiteX2" y="connsiteY2"/>
                  </a:cxn>
                  <a:cxn ang="0">
                    <a:pos x="connsiteX3" y="connsiteY3"/>
                  </a:cxn>
                </a:cxnLst>
                <a:rect l="l" t="t" r="r" b="b"/>
                <a:pathLst>
                  <a:path w="2805262" h="1117939">
                    <a:moveTo>
                      <a:pt x="2805262" y="1117939"/>
                    </a:moveTo>
                    <a:lnTo>
                      <a:pt x="0" y="1117939"/>
                    </a:lnTo>
                    <a:lnTo>
                      <a:pt x="0" y="979"/>
                    </a:lnTo>
                    <a:lnTo>
                      <a:pt x="167452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spcAft>
                    <a:spcPts val="800"/>
                  </a:spcAft>
                </a:pPr>
                <a:endParaRPr lang="en-US">
                  <a:solidFill>
                    <a:schemeClr val="tx1"/>
                  </a:solidFill>
                </a:endParaRPr>
              </a:p>
            </p:txBody>
          </p:sp>
        </p:grpSp>
        <p:sp>
          <p:nvSpPr>
            <p:cNvPr id="7" name="Rectangle: Diagonal Corners Snipped 6">
              <a:extLst>
                <a:ext uri="{FF2B5EF4-FFF2-40B4-BE49-F238E27FC236}">
                  <a16:creationId xmlns:a16="http://schemas.microsoft.com/office/drawing/2014/main" id="{D9E3DC3B-51BE-C7E2-7270-EF07133AD892}"/>
                </a:ext>
              </a:extLst>
            </p:cNvPr>
            <p:cNvSpPr/>
            <p:nvPr/>
          </p:nvSpPr>
          <p:spPr>
            <a:xfrm>
              <a:off x="5951297" y="1924222"/>
              <a:ext cx="1984594" cy="2516282"/>
            </a:xfrm>
            <a:prstGeom prst="snip2DiagRect">
              <a:avLst>
                <a:gd name="adj1" fmla="val 0"/>
                <a:gd name="adj2" fmla="val 907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endParaRPr lang="en-US">
                <a:solidFill>
                  <a:schemeClr val="tx1"/>
                </a:solidFill>
              </a:endParaRPr>
            </a:p>
          </p:txBody>
        </p:sp>
        <p:sp>
          <p:nvSpPr>
            <p:cNvPr id="9" name="Rectangle: Diagonal Corners Snipped 8">
              <a:extLst>
                <a:ext uri="{FF2B5EF4-FFF2-40B4-BE49-F238E27FC236}">
                  <a16:creationId xmlns:a16="http://schemas.microsoft.com/office/drawing/2014/main" id="{B58F4D9C-E82B-163A-7F88-D4B8AE337FA8}"/>
                </a:ext>
              </a:extLst>
            </p:cNvPr>
            <p:cNvSpPr/>
            <p:nvPr/>
          </p:nvSpPr>
          <p:spPr>
            <a:xfrm>
              <a:off x="8032197" y="1942737"/>
              <a:ext cx="1984594" cy="2213260"/>
            </a:xfrm>
            <a:prstGeom prst="snip2DiagRect">
              <a:avLst>
                <a:gd name="adj1" fmla="val 0"/>
                <a:gd name="adj2" fmla="val 9076"/>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endParaRPr lang="en-US" sz="1600">
                <a:solidFill>
                  <a:schemeClr val="tx1"/>
                </a:solidFill>
              </a:endParaRPr>
            </a:p>
          </p:txBody>
        </p:sp>
        <p:sp>
          <p:nvSpPr>
            <p:cNvPr id="10" name="Rectangle: Diagonal Corners Snipped 9">
              <a:extLst>
                <a:ext uri="{FF2B5EF4-FFF2-40B4-BE49-F238E27FC236}">
                  <a16:creationId xmlns:a16="http://schemas.microsoft.com/office/drawing/2014/main" id="{E6A65E95-90F3-5BFE-5E50-40D15FF610C0}"/>
                </a:ext>
              </a:extLst>
            </p:cNvPr>
            <p:cNvSpPr/>
            <p:nvPr/>
          </p:nvSpPr>
          <p:spPr>
            <a:xfrm>
              <a:off x="1788632" y="1942737"/>
              <a:ext cx="1984594" cy="2213260"/>
            </a:xfrm>
            <a:prstGeom prst="snip2DiagRect">
              <a:avLst>
                <a:gd name="adj1" fmla="val 0"/>
                <a:gd name="adj2" fmla="val 76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endParaRPr lang="en-US" sz="900">
                <a:solidFill>
                  <a:schemeClr val="tx1"/>
                </a:solidFill>
              </a:endParaRPr>
            </a:p>
            <a:p>
              <a:pPr algn="ctr">
                <a:spcAft>
                  <a:spcPts val="800"/>
                </a:spcAft>
              </a:pPr>
              <a:endParaRPr lang="en-US" sz="1600">
                <a:solidFill>
                  <a:schemeClr val="tx1"/>
                </a:solidFill>
              </a:endParaRPr>
            </a:p>
          </p:txBody>
        </p:sp>
        <p:sp>
          <p:nvSpPr>
            <p:cNvPr id="11" name="Rectangle: Diagonal Corners Snipped 10">
              <a:extLst>
                <a:ext uri="{FF2B5EF4-FFF2-40B4-BE49-F238E27FC236}">
                  <a16:creationId xmlns:a16="http://schemas.microsoft.com/office/drawing/2014/main" id="{C8FE34D2-68D4-021D-A42F-9F5166993D48}"/>
                </a:ext>
              </a:extLst>
            </p:cNvPr>
            <p:cNvSpPr/>
            <p:nvPr/>
          </p:nvSpPr>
          <p:spPr>
            <a:xfrm>
              <a:off x="3869531" y="1942737"/>
              <a:ext cx="1985461" cy="2213260"/>
            </a:xfrm>
            <a:prstGeom prst="snip2DiagRect">
              <a:avLst>
                <a:gd name="adj1" fmla="val 0"/>
                <a:gd name="adj2" fmla="val 95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endParaRPr lang="en-US" sz="900">
                <a:solidFill>
                  <a:schemeClr val="tx1"/>
                </a:solidFill>
              </a:endParaRPr>
            </a:p>
            <a:p>
              <a:pPr algn="ctr">
                <a:spcAft>
                  <a:spcPts val="800"/>
                </a:spcAft>
              </a:pPr>
              <a:endParaRPr lang="en-US" sz="900">
                <a:solidFill>
                  <a:schemeClr val="tx1"/>
                </a:solidFill>
              </a:endParaRPr>
            </a:p>
            <a:p>
              <a:pPr algn="ctr">
                <a:spcAft>
                  <a:spcPts val="800"/>
                </a:spcAft>
              </a:pPr>
              <a:endParaRPr lang="en-US" sz="900">
                <a:solidFill>
                  <a:schemeClr val="tx1"/>
                </a:solidFill>
              </a:endParaRPr>
            </a:p>
            <a:p>
              <a:pPr algn="ctr">
                <a:spcAft>
                  <a:spcPts val="800"/>
                </a:spcAft>
              </a:pPr>
              <a:endParaRPr lang="en-US" sz="900">
                <a:solidFill>
                  <a:schemeClr val="tx1"/>
                </a:solidFill>
              </a:endParaRPr>
            </a:p>
            <a:p>
              <a:pPr algn="ctr">
                <a:spcAft>
                  <a:spcPts val="800"/>
                </a:spcAft>
              </a:pPr>
              <a:endParaRPr lang="en-US" sz="1600">
                <a:solidFill>
                  <a:schemeClr val="tx1"/>
                </a:solidFill>
              </a:endParaRPr>
            </a:p>
          </p:txBody>
        </p:sp>
        <p:sp>
          <p:nvSpPr>
            <p:cNvPr id="12" name="AutoShape 14" descr="vmware">
              <a:extLst>
                <a:ext uri="{FF2B5EF4-FFF2-40B4-BE49-F238E27FC236}">
                  <a16:creationId xmlns:a16="http://schemas.microsoft.com/office/drawing/2014/main" id="{B0DE6468-7982-9CE6-F861-F18496623AA5}"/>
                </a:ext>
              </a:extLst>
            </p:cNvPr>
            <p:cNvSpPr>
              <a:spLocks noChangeAspect="1" noChangeArrowheads="1"/>
            </p:cNvSpPr>
            <p:nvPr/>
          </p:nvSpPr>
          <p:spPr bwMode="auto">
            <a:xfrm>
              <a:off x="6666229" y="284804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20DAF207-AEB2-3EF8-A50B-21527EE703FC}"/>
                </a:ext>
              </a:extLst>
            </p:cNvPr>
            <p:cNvSpPr txBox="1"/>
            <p:nvPr/>
          </p:nvSpPr>
          <p:spPr>
            <a:xfrm>
              <a:off x="2119010" y="4668496"/>
              <a:ext cx="5012639" cy="815748"/>
            </a:xfrm>
            <a:prstGeom prst="rect">
              <a:avLst/>
            </a:prstGeom>
            <a:noFill/>
          </p:spPr>
          <p:txBody>
            <a:bodyPr wrap="square" lIns="0" tIns="0" rIns="0" bIns="0" rtlCol="0">
              <a:noAutofit/>
            </a:bodyPr>
            <a:lstStyle/>
            <a:p>
              <a:pPr>
                <a:spcAft>
                  <a:spcPts val="200"/>
                </a:spcAft>
              </a:pPr>
              <a:r>
                <a:rPr lang="en-US" sz="2400" b="1">
                  <a:solidFill>
                    <a:schemeClr val="bg2"/>
                  </a:solidFill>
                  <a:latin typeface="+mj-lt"/>
                </a:rPr>
                <a:t>OneSite Platform</a:t>
              </a:r>
            </a:p>
            <a:p>
              <a:pPr>
                <a:spcAft>
                  <a:spcPts val="800"/>
                </a:spcAft>
              </a:pPr>
              <a:r>
                <a:rPr lang="en-US" sz="1050">
                  <a:solidFill>
                    <a:schemeClr val="bg2"/>
                  </a:solidFill>
                </a:rPr>
                <a:t>Autonomous endpoint management to rapidly remediate vulnerabilities and deliver content to any number of endpoints—no matter their location or network connection  </a:t>
              </a:r>
            </a:p>
            <a:p>
              <a:pPr>
                <a:spcAft>
                  <a:spcPts val="800"/>
                </a:spcAft>
              </a:pPr>
              <a:endParaRPr lang="en-US" sz="1600" b="1">
                <a:solidFill>
                  <a:schemeClr val="bg1"/>
                </a:solidFill>
                <a:latin typeface="+mj-lt"/>
              </a:endParaRPr>
            </a:p>
          </p:txBody>
        </p:sp>
        <p:pic>
          <p:nvPicPr>
            <p:cNvPr id="14" name="Picture 8" descr="Microsoft-Logo-White - Vyopta">
              <a:extLst>
                <a:ext uri="{FF2B5EF4-FFF2-40B4-BE49-F238E27FC236}">
                  <a16:creationId xmlns:a16="http://schemas.microsoft.com/office/drawing/2014/main" id="{50F5FD87-C88E-37CA-C3BE-C17AC7551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7302" y="5192501"/>
              <a:ext cx="1215923" cy="4476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FDBBEBA2-5D97-DCB3-6D09-C311166581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925" b="39017"/>
            <a:stretch/>
          </p:blipFill>
          <p:spPr bwMode="auto">
            <a:xfrm>
              <a:off x="7677444" y="4555985"/>
              <a:ext cx="1654936" cy="3650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796396F-4A6C-5AA3-C8CB-B469D875FEC2}"/>
                </a:ext>
              </a:extLst>
            </p:cNvPr>
            <p:cNvPicPr>
              <a:picLocks noChangeAspect="1"/>
            </p:cNvPicPr>
            <p:nvPr/>
          </p:nvPicPr>
          <p:blipFill>
            <a:blip r:embed="rId5">
              <a:duotone>
                <a:schemeClr val="bg2">
                  <a:shade val="45000"/>
                  <a:satMod val="135000"/>
                </a:schemeClr>
                <a:prstClr val="white"/>
              </a:duotone>
            </a:blip>
            <a:stretch>
              <a:fillRect/>
            </a:stretch>
          </p:blipFill>
          <p:spPr>
            <a:xfrm>
              <a:off x="8457212" y="4916803"/>
              <a:ext cx="948806" cy="281479"/>
            </a:xfrm>
            <a:prstGeom prst="rect">
              <a:avLst/>
            </a:prstGeom>
          </p:spPr>
        </p:pic>
        <p:pic>
          <p:nvPicPr>
            <p:cNvPr id="17" name="Picture 16" descr="A blue and black folder with arrows&#10;&#10;Description automatically generated">
              <a:extLst>
                <a:ext uri="{FF2B5EF4-FFF2-40B4-BE49-F238E27FC236}">
                  <a16:creationId xmlns:a16="http://schemas.microsoft.com/office/drawing/2014/main" id="{385C46FC-3340-C204-40DD-07DD157170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2132" y="2133148"/>
              <a:ext cx="561219" cy="530352"/>
            </a:xfrm>
            <a:prstGeom prst="rect">
              <a:avLst/>
            </a:prstGeom>
          </p:spPr>
        </p:pic>
        <p:sp>
          <p:nvSpPr>
            <p:cNvPr id="18" name="Rectangle 17">
              <a:extLst>
                <a:ext uri="{FF2B5EF4-FFF2-40B4-BE49-F238E27FC236}">
                  <a16:creationId xmlns:a16="http://schemas.microsoft.com/office/drawing/2014/main" id="{958AB83E-B567-F49B-97BA-5B8C781270D3}"/>
                </a:ext>
              </a:extLst>
            </p:cNvPr>
            <p:cNvSpPr/>
            <p:nvPr/>
          </p:nvSpPr>
          <p:spPr>
            <a:xfrm>
              <a:off x="8065249" y="2680046"/>
              <a:ext cx="1929384" cy="61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r>
                <a:rPr lang="en-US" sz="1400" b="1">
                  <a:solidFill>
                    <a:schemeClr val="tx1"/>
                  </a:solidFill>
                  <a:latin typeface="+mj-lt"/>
                </a:rPr>
                <a:t>OneSite Wake</a:t>
              </a:r>
              <a:br>
                <a:rPr lang="en-US" sz="1400" b="1">
                  <a:solidFill>
                    <a:schemeClr val="tx1"/>
                  </a:solidFill>
                  <a:latin typeface="+mj-lt"/>
                </a:rPr>
              </a:br>
              <a:endParaRPr lang="en-US" sz="900">
                <a:solidFill>
                  <a:schemeClr val="tx1"/>
                </a:solidFill>
              </a:endParaRPr>
            </a:p>
            <a:p>
              <a:pPr algn="ctr">
                <a:spcAft>
                  <a:spcPts val="800"/>
                </a:spcAft>
              </a:pPr>
              <a:endParaRPr lang="en-US" sz="1600">
                <a:solidFill>
                  <a:schemeClr val="tx1"/>
                </a:solidFill>
              </a:endParaRPr>
            </a:p>
          </p:txBody>
        </p:sp>
        <p:sp>
          <p:nvSpPr>
            <p:cNvPr id="19" name="Rectangle 18">
              <a:extLst>
                <a:ext uri="{FF2B5EF4-FFF2-40B4-BE49-F238E27FC236}">
                  <a16:creationId xmlns:a16="http://schemas.microsoft.com/office/drawing/2014/main" id="{C9BC9600-93BC-6390-C5F7-2AFD0A222628}"/>
                </a:ext>
              </a:extLst>
            </p:cNvPr>
            <p:cNvSpPr/>
            <p:nvPr/>
          </p:nvSpPr>
          <p:spPr>
            <a:xfrm>
              <a:off x="1788632" y="2680046"/>
              <a:ext cx="1929384" cy="61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r>
                <a:rPr lang="en-US" sz="1400" b="1">
                  <a:solidFill>
                    <a:schemeClr val="tx1"/>
                  </a:solidFill>
                  <a:latin typeface="+mj-lt"/>
                </a:rPr>
                <a:t>OneSite Patch</a:t>
              </a:r>
              <a:br>
                <a:rPr lang="en-US" sz="1400" b="1">
                  <a:solidFill>
                    <a:schemeClr val="tx1"/>
                  </a:solidFill>
                  <a:latin typeface="+mj-lt"/>
                </a:rPr>
              </a:br>
              <a:endParaRPr lang="en-US" sz="1600">
                <a:solidFill>
                  <a:schemeClr val="tx1"/>
                </a:solidFill>
              </a:endParaRPr>
            </a:p>
          </p:txBody>
        </p:sp>
        <p:sp>
          <p:nvSpPr>
            <p:cNvPr id="20" name="Rectangle 19">
              <a:extLst>
                <a:ext uri="{FF2B5EF4-FFF2-40B4-BE49-F238E27FC236}">
                  <a16:creationId xmlns:a16="http://schemas.microsoft.com/office/drawing/2014/main" id="{F148317B-E7E3-0A2A-008E-2A5A2B29D791}"/>
                </a:ext>
              </a:extLst>
            </p:cNvPr>
            <p:cNvSpPr/>
            <p:nvPr/>
          </p:nvSpPr>
          <p:spPr>
            <a:xfrm>
              <a:off x="3876213" y="2680046"/>
              <a:ext cx="1929384" cy="61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r>
                <a:rPr lang="en-US" sz="1400" b="1">
                  <a:solidFill>
                    <a:schemeClr val="tx1"/>
                  </a:solidFill>
                  <a:latin typeface="+mj-lt"/>
                </a:rPr>
                <a:t>OneSite Anywhere</a:t>
              </a:r>
              <a:br>
                <a:rPr lang="en-US" sz="1400" b="1">
                  <a:solidFill>
                    <a:schemeClr val="tx1"/>
                  </a:solidFill>
                  <a:latin typeface="+mj-lt"/>
                </a:rPr>
              </a:br>
              <a:endParaRPr lang="en-US" sz="1600">
                <a:solidFill>
                  <a:schemeClr val="tx1"/>
                </a:solidFill>
              </a:endParaRPr>
            </a:p>
          </p:txBody>
        </p:sp>
        <p:sp>
          <p:nvSpPr>
            <p:cNvPr id="21" name="Rectangle 20">
              <a:extLst>
                <a:ext uri="{FF2B5EF4-FFF2-40B4-BE49-F238E27FC236}">
                  <a16:creationId xmlns:a16="http://schemas.microsoft.com/office/drawing/2014/main" id="{6C464886-5044-FA39-2350-92458C953F2E}"/>
                </a:ext>
              </a:extLst>
            </p:cNvPr>
            <p:cNvSpPr/>
            <p:nvPr/>
          </p:nvSpPr>
          <p:spPr>
            <a:xfrm>
              <a:off x="5992385" y="2680046"/>
              <a:ext cx="1929384" cy="611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r>
                <a:rPr lang="en-US" sz="1400" b="1">
                  <a:solidFill>
                    <a:schemeClr val="tx1"/>
                  </a:solidFill>
                  <a:latin typeface="+mj-lt"/>
                </a:rPr>
                <a:t>OneSite Health</a:t>
              </a:r>
              <a:br>
                <a:rPr lang="en-US" sz="1400" b="1">
                  <a:solidFill>
                    <a:schemeClr val="tx1"/>
                  </a:solidFill>
                  <a:latin typeface="+mj-lt"/>
                </a:rPr>
              </a:br>
              <a:endParaRPr lang="en-US" sz="1600">
                <a:solidFill>
                  <a:schemeClr val="tx1"/>
                </a:solidFill>
              </a:endParaRPr>
            </a:p>
          </p:txBody>
        </p:sp>
        <p:pic>
          <p:nvPicPr>
            <p:cNvPr id="22" name="Picture 21" descr="A blue heart with a heartbeat line&#10;&#10;Description automatically generated">
              <a:extLst>
                <a:ext uri="{FF2B5EF4-FFF2-40B4-BE49-F238E27FC236}">
                  <a16:creationId xmlns:a16="http://schemas.microsoft.com/office/drawing/2014/main" id="{75328769-6E48-2531-1686-675386D525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7330" y="2129486"/>
              <a:ext cx="812806" cy="534014"/>
            </a:xfrm>
            <a:prstGeom prst="rect">
              <a:avLst/>
            </a:prstGeom>
          </p:spPr>
        </p:pic>
        <p:pic>
          <p:nvPicPr>
            <p:cNvPr id="23" name="Graphic 22">
              <a:extLst>
                <a:ext uri="{FF2B5EF4-FFF2-40B4-BE49-F238E27FC236}">
                  <a16:creationId xmlns:a16="http://schemas.microsoft.com/office/drawing/2014/main" id="{02473632-6F78-9425-199C-28B60CF3EF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45581" y="2133148"/>
              <a:ext cx="707136" cy="530352"/>
            </a:xfrm>
            <a:prstGeom prst="rect">
              <a:avLst/>
            </a:prstGeom>
          </p:spPr>
        </p:pic>
        <p:pic>
          <p:nvPicPr>
            <p:cNvPr id="24" name="Graphic 23">
              <a:extLst>
                <a:ext uri="{FF2B5EF4-FFF2-40B4-BE49-F238E27FC236}">
                  <a16:creationId xmlns:a16="http://schemas.microsoft.com/office/drawing/2014/main" id="{3ACC8DB0-0AC2-F955-DCFE-760C83C37A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1682" y="2071784"/>
              <a:ext cx="649224" cy="649224"/>
            </a:xfrm>
            <a:prstGeom prst="rect">
              <a:avLst/>
            </a:prstGeom>
          </p:spPr>
        </p:pic>
        <p:grpSp>
          <p:nvGrpSpPr>
            <p:cNvPr id="25" name="Group 24">
              <a:extLst>
                <a:ext uri="{FF2B5EF4-FFF2-40B4-BE49-F238E27FC236}">
                  <a16:creationId xmlns:a16="http://schemas.microsoft.com/office/drawing/2014/main" id="{F1F9A9D8-BA48-319D-8B89-A0B90B4BD618}"/>
                </a:ext>
              </a:extLst>
            </p:cNvPr>
            <p:cNvGrpSpPr/>
            <p:nvPr/>
          </p:nvGrpSpPr>
          <p:grpSpPr>
            <a:xfrm>
              <a:off x="1788632" y="3344747"/>
              <a:ext cx="8549553" cy="1136857"/>
              <a:chOff x="1653275" y="4759525"/>
              <a:chExt cx="8549553" cy="1136857"/>
            </a:xfrm>
          </p:grpSpPr>
          <p:sp>
            <p:nvSpPr>
              <p:cNvPr id="26" name="Rectangle 25">
                <a:extLst>
                  <a:ext uri="{FF2B5EF4-FFF2-40B4-BE49-F238E27FC236}">
                    <a16:creationId xmlns:a16="http://schemas.microsoft.com/office/drawing/2014/main" id="{FAFEF191-DAC7-CDA8-E246-1A9795A420CE}"/>
                  </a:ext>
                </a:extLst>
              </p:cNvPr>
              <p:cNvSpPr/>
              <p:nvPr/>
            </p:nvSpPr>
            <p:spPr>
              <a:xfrm>
                <a:off x="1653275" y="4759525"/>
                <a:ext cx="8234593" cy="11368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27" name="TextBox 26">
                <a:extLst>
                  <a:ext uri="{FF2B5EF4-FFF2-40B4-BE49-F238E27FC236}">
                    <a16:creationId xmlns:a16="http://schemas.microsoft.com/office/drawing/2014/main" id="{31FEFCA0-0581-E804-4535-DFC315C21980}"/>
                  </a:ext>
                </a:extLst>
              </p:cNvPr>
              <p:cNvSpPr txBox="1"/>
              <p:nvPr/>
            </p:nvSpPr>
            <p:spPr>
              <a:xfrm>
                <a:off x="1968235" y="4814227"/>
                <a:ext cx="8234593" cy="318808"/>
              </a:xfrm>
              <a:prstGeom prst="rect">
                <a:avLst/>
              </a:prstGeom>
              <a:noFill/>
            </p:spPr>
            <p:txBody>
              <a:bodyPr wrap="square" lIns="0" tIns="0" rIns="0" bIns="0" rtlCol="0" anchor="t">
                <a:noAutofit/>
              </a:bodyPr>
              <a:lstStyle/>
              <a:p>
                <a:pPr>
                  <a:spcAft>
                    <a:spcPts val="800"/>
                  </a:spcAft>
                </a:pPr>
                <a:r>
                  <a:rPr lang="en-US" sz="1600" spc="30">
                    <a:solidFill>
                      <a:srgbClr val="EEEEEE"/>
                    </a:solidFill>
                    <a:latin typeface="Museo Sans 700"/>
                  </a:rPr>
                  <a:t>Automate. Adapt. Accelerate.</a:t>
                </a:r>
                <a:endParaRPr lang="en-US" sz="1600" spc="30">
                  <a:solidFill>
                    <a:srgbClr val="EEEEEE"/>
                  </a:solidFill>
                  <a:latin typeface="Museo Sans 700" panose="02000000000000000000" pitchFamily="50" charset="0"/>
                </a:endParaRPr>
              </a:p>
            </p:txBody>
          </p:sp>
          <p:grpSp>
            <p:nvGrpSpPr>
              <p:cNvPr id="28" name="Group 27">
                <a:extLst>
                  <a:ext uri="{FF2B5EF4-FFF2-40B4-BE49-F238E27FC236}">
                    <a16:creationId xmlns:a16="http://schemas.microsoft.com/office/drawing/2014/main" id="{6CC08C01-760D-A00A-39A3-B2DC6C108AD7}"/>
                  </a:ext>
                </a:extLst>
              </p:cNvPr>
              <p:cNvGrpSpPr/>
              <p:nvPr/>
            </p:nvGrpSpPr>
            <p:grpSpPr>
              <a:xfrm>
                <a:off x="1762910" y="5168504"/>
                <a:ext cx="1127325" cy="704329"/>
                <a:chOff x="1132990" y="5239624"/>
                <a:chExt cx="1127325" cy="704329"/>
              </a:xfrm>
            </p:grpSpPr>
            <p:sp>
              <p:nvSpPr>
                <p:cNvPr id="41" name="Rectangle 40">
                  <a:extLst>
                    <a:ext uri="{FF2B5EF4-FFF2-40B4-BE49-F238E27FC236}">
                      <a16:creationId xmlns:a16="http://schemas.microsoft.com/office/drawing/2014/main" id="{B0EA75BB-E533-5ADB-1990-26A877CE4934}"/>
                    </a:ext>
                  </a:extLst>
                </p:cNvPr>
                <p:cNvSpPr/>
                <p:nvPr/>
              </p:nvSpPr>
              <p:spPr>
                <a:xfrm>
                  <a:off x="1132990" y="5592588"/>
                  <a:ext cx="1127325" cy="35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r>
                    <a:rPr lang="en-US" sz="1200" spc="-50">
                      <a:solidFill>
                        <a:srgbClr val="EEEEEE"/>
                      </a:solidFill>
                      <a:latin typeface="Museo Sans 300" panose="02000000000000000000" pitchFamily="50" charset="0"/>
                    </a:rPr>
                    <a:t>Peer to Peer</a:t>
                  </a:r>
                </a:p>
              </p:txBody>
            </p:sp>
            <p:pic>
              <p:nvPicPr>
                <p:cNvPr id="42" name="Picture 41" descr="A black and white image of a group of computer monitors&#10;&#10;Description automatically generated">
                  <a:extLst>
                    <a:ext uri="{FF2B5EF4-FFF2-40B4-BE49-F238E27FC236}">
                      <a16:creationId xmlns:a16="http://schemas.microsoft.com/office/drawing/2014/main" id="{75A29326-26A4-5516-AE76-A5D8028CF0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4628" y="5239624"/>
                  <a:ext cx="384048" cy="384048"/>
                </a:xfrm>
                <a:prstGeom prst="rect">
                  <a:avLst/>
                </a:prstGeom>
              </p:spPr>
            </p:pic>
          </p:grpSp>
          <p:grpSp>
            <p:nvGrpSpPr>
              <p:cNvPr id="29" name="Group 28">
                <a:extLst>
                  <a:ext uri="{FF2B5EF4-FFF2-40B4-BE49-F238E27FC236}">
                    <a16:creationId xmlns:a16="http://schemas.microsoft.com/office/drawing/2014/main" id="{E30D8678-1CED-4094-0652-479D5F576FB9}"/>
                  </a:ext>
                </a:extLst>
              </p:cNvPr>
              <p:cNvGrpSpPr/>
              <p:nvPr/>
            </p:nvGrpSpPr>
            <p:grpSpPr>
              <a:xfrm>
                <a:off x="3227251" y="5168504"/>
                <a:ext cx="1753985" cy="704329"/>
                <a:chOff x="2253481" y="5239624"/>
                <a:chExt cx="1753985" cy="704329"/>
              </a:xfrm>
            </p:grpSpPr>
            <p:sp>
              <p:nvSpPr>
                <p:cNvPr id="39" name="Rectangle 38">
                  <a:extLst>
                    <a:ext uri="{FF2B5EF4-FFF2-40B4-BE49-F238E27FC236}">
                      <a16:creationId xmlns:a16="http://schemas.microsoft.com/office/drawing/2014/main" id="{D62A5D67-DD2C-3034-BF53-811AE0900FA0}"/>
                    </a:ext>
                  </a:extLst>
                </p:cNvPr>
                <p:cNvSpPr/>
                <p:nvPr/>
              </p:nvSpPr>
              <p:spPr>
                <a:xfrm>
                  <a:off x="2253481" y="5592588"/>
                  <a:ext cx="1753985" cy="35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r>
                    <a:rPr lang="en-US" sz="1200" spc="-50">
                      <a:solidFill>
                        <a:srgbClr val="EEEEEE"/>
                      </a:solidFill>
                      <a:latin typeface="Museo Sans 300" panose="02000000000000000000" pitchFamily="50" charset="0"/>
                    </a:rPr>
                    <a:t>Bandwidth Optimization</a:t>
                  </a:r>
                </a:p>
              </p:txBody>
            </p:sp>
            <p:pic>
              <p:nvPicPr>
                <p:cNvPr id="40" name="Picture 39" descr="A wifi symbol in a circle&#10;&#10;Description automatically generated">
                  <a:extLst>
                    <a:ext uri="{FF2B5EF4-FFF2-40B4-BE49-F238E27FC236}">
                      <a16:creationId xmlns:a16="http://schemas.microsoft.com/office/drawing/2014/main" id="{C3DEE0DC-8727-E0C7-FBD4-FB976AB6AA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3525" y="5239624"/>
                  <a:ext cx="393896" cy="384048"/>
                </a:xfrm>
                <a:prstGeom prst="rect">
                  <a:avLst/>
                </a:prstGeom>
              </p:spPr>
            </p:pic>
          </p:grpSp>
          <p:grpSp>
            <p:nvGrpSpPr>
              <p:cNvPr id="30" name="Group 29">
                <a:extLst>
                  <a:ext uri="{FF2B5EF4-FFF2-40B4-BE49-F238E27FC236}">
                    <a16:creationId xmlns:a16="http://schemas.microsoft.com/office/drawing/2014/main" id="{8CD18FDA-C1C6-0856-C923-BE47145ABE22}"/>
                  </a:ext>
                </a:extLst>
              </p:cNvPr>
              <p:cNvGrpSpPr/>
              <p:nvPr/>
            </p:nvGrpSpPr>
            <p:grpSpPr>
              <a:xfrm>
                <a:off x="5318252" y="5168504"/>
                <a:ext cx="1108499" cy="704329"/>
                <a:chOff x="4000632" y="5239624"/>
                <a:chExt cx="1108499" cy="704329"/>
              </a:xfrm>
            </p:grpSpPr>
            <p:sp>
              <p:nvSpPr>
                <p:cNvPr id="37" name="Rectangle 36">
                  <a:extLst>
                    <a:ext uri="{FF2B5EF4-FFF2-40B4-BE49-F238E27FC236}">
                      <a16:creationId xmlns:a16="http://schemas.microsoft.com/office/drawing/2014/main" id="{AF42E352-858A-B5D7-E511-DF99EC47033E}"/>
                    </a:ext>
                  </a:extLst>
                </p:cNvPr>
                <p:cNvSpPr/>
                <p:nvPr/>
              </p:nvSpPr>
              <p:spPr>
                <a:xfrm>
                  <a:off x="4000632" y="5592588"/>
                  <a:ext cx="1108499" cy="35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r>
                    <a:rPr lang="en-US" sz="1200" spc="-50">
                      <a:solidFill>
                        <a:srgbClr val="EEEEEE"/>
                      </a:solidFill>
                      <a:latin typeface="Museo Sans 300" panose="02000000000000000000" pitchFamily="50" charset="0"/>
                    </a:rPr>
                    <a:t>Orchestration</a:t>
                  </a:r>
                </a:p>
              </p:txBody>
            </p:sp>
            <p:pic>
              <p:nvPicPr>
                <p:cNvPr id="38" name="Picture 37" descr="A white gears with a check mark and a tick&#10;&#10;Description automatically generated">
                  <a:extLst>
                    <a:ext uri="{FF2B5EF4-FFF2-40B4-BE49-F238E27FC236}">
                      <a16:creationId xmlns:a16="http://schemas.microsoft.com/office/drawing/2014/main" id="{A43CE4EB-F531-7209-8078-960D1F853A8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45932" y="5239624"/>
                  <a:ext cx="417898" cy="384048"/>
                </a:xfrm>
                <a:prstGeom prst="rect">
                  <a:avLst/>
                </a:prstGeom>
              </p:spPr>
            </p:pic>
          </p:grpSp>
          <p:grpSp>
            <p:nvGrpSpPr>
              <p:cNvPr id="31" name="Group 30">
                <a:extLst>
                  <a:ext uri="{FF2B5EF4-FFF2-40B4-BE49-F238E27FC236}">
                    <a16:creationId xmlns:a16="http://schemas.microsoft.com/office/drawing/2014/main" id="{3AD0C9AC-365B-3ACF-0171-326769703399}"/>
                  </a:ext>
                </a:extLst>
              </p:cNvPr>
              <p:cNvGrpSpPr/>
              <p:nvPr/>
            </p:nvGrpSpPr>
            <p:grpSpPr>
              <a:xfrm>
                <a:off x="8209280" y="5168504"/>
                <a:ext cx="1549493" cy="704329"/>
                <a:chOff x="7579360" y="5239624"/>
                <a:chExt cx="1549493" cy="704329"/>
              </a:xfrm>
            </p:grpSpPr>
            <p:sp>
              <p:nvSpPr>
                <p:cNvPr id="35" name="Rectangle 34">
                  <a:extLst>
                    <a:ext uri="{FF2B5EF4-FFF2-40B4-BE49-F238E27FC236}">
                      <a16:creationId xmlns:a16="http://schemas.microsoft.com/office/drawing/2014/main" id="{A81CB986-188D-759E-22C6-2930E989A4BC}"/>
                    </a:ext>
                  </a:extLst>
                </p:cNvPr>
                <p:cNvSpPr/>
                <p:nvPr/>
              </p:nvSpPr>
              <p:spPr>
                <a:xfrm>
                  <a:off x="7579360" y="5592588"/>
                  <a:ext cx="1549493" cy="35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r>
                    <a:rPr lang="en-US" sz="1200" spc="-50">
                      <a:solidFill>
                        <a:srgbClr val="EEEEEE"/>
                      </a:solidFill>
                      <a:latin typeface="Museo Sans 300" panose="02000000000000000000" pitchFamily="50" charset="0"/>
                    </a:rPr>
                    <a:t>Real-time Reporting</a:t>
                  </a:r>
                </a:p>
              </p:txBody>
            </p:sp>
            <p:pic>
              <p:nvPicPr>
                <p:cNvPr id="36" name="Graphic 35">
                  <a:extLst>
                    <a:ext uri="{FF2B5EF4-FFF2-40B4-BE49-F238E27FC236}">
                      <a16:creationId xmlns:a16="http://schemas.microsoft.com/office/drawing/2014/main" id="{19564B14-1B9F-C77A-787A-C2AD54C3ED7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75798" y="5239624"/>
                  <a:ext cx="356616" cy="384048"/>
                </a:xfrm>
                <a:prstGeom prst="rect">
                  <a:avLst/>
                </a:prstGeom>
              </p:spPr>
            </p:pic>
          </p:grpSp>
          <p:grpSp>
            <p:nvGrpSpPr>
              <p:cNvPr id="32" name="Group 31">
                <a:extLst>
                  <a:ext uri="{FF2B5EF4-FFF2-40B4-BE49-F238E27FC236}">
                    <a16:creationId xmlns:a16="http://schemas.microsoft.com/office/drawing/2014/main" id="{4BCF66CA-9EB9-0BF8-9C69-D33B3799D575}"/>
                  </a:ext>
                </a:extLst>
              </p:cNvPr>
              <p:cNvGrpSpPr/>
              <p:nvPr/>
            </p:nvGrpSpPr>
            <p:grpSpPr>
              <a:xfrm>
                <a:off x="6763767" y="5168816"/>
                <a:ext cx="1108499" cy="704017"/>
                <a:chOff x="5747783" y="5239936"/>
                <a:chExt cx="1108499" cy="704017"/>
              </a:xfrm>
            </p:grpSpPr>
            <p:sp>
              <p:nvSpPr>
                <p:cNvPr id="33" name="Rectangle 32">
                  <a:extLst>
                    <a:ext uri="{FF2B5EF4-FFF2-40B4-BE49-F238E27FC236}">
                      <a16:creationId xmlns:a16="http://schemas.microsoft.com/office/drawing/2014/main" id="{2F1F9839-93FE-2B57-E4FB-08B5EE015E0C}"/>
                    </a:ext>
                  </a:extLst>
                </p:cNvPr>
                <p:cNvSpPr/>
                <p:nvPr/>
              </p:nvSpPr>
              <p:spPr>
                <a:xfrm>
                  <a:off x="5747783" y="5592588"/>
                  <a:ext cx="1108499" cy="351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algn="ctr">
                    <a:spcAft>
                      <a:spcPts val="800"/>
                    </a:spcAft>
                  </a:pPr>
                  <a:r>
                    <a:rPr lang="en-US" sz="1200" spc="-50">
                      <a:solidFill>
                        <a:srgbClr val="EEEEEE"/>
                      </a:solidFill>
                      <a:latin typeface="Museo Sans 300" panose="02000000000000000000" pitchFamily="50" charset="0"/>
                    </a:rPr>
                    <a:t>Smart Storage</a:t>
                  </a:r>
                </a:p>
              </p:txBody>
            </p:sp>
            <p:pic>
              <p:nvPicPr>
                <p:cNvPr id="34" name="Graphic 33">
                  <a:extLst>
                    <a:ext uri="{FF2B5EF4-FFF2-40B4-BE49-F238E27FC236}">
                      <a16:creationId xmlns:a16="http://schemas.microsoft.com/office/drawing/2014/main" id="{6E4550E2-089D-85E7-BFF9-7AE5DB8457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96626" y="5239936"/>
                  <a:ext cx="410812" cy="383425"/>
                </a:xfrm>
                <a:prstGeom prst="rect">
                  <a:avLst/>
                </a:prstGeom>
              </p:spPr>
            </p:pic>
          </p:grpSp>
        </p:grpSp>
      </p:grpSp>
      <p:sp>
        <p:nvSpPr>
          <p:cNvPr id="43" name="TextBox 42">
            <a:extLst>
              <a:ext uri="{FF2B5EF4-FFF2-40B4-BE49-F238E27FC236}">
                <a16:creationId xmlns:a16="http://schemas.microsoft.com/office/drawing/2014/main" id="{E1680EAD-E47F-FEC3-A2E3-D1755A07E542}"/>
              </a:ext>
            </a:extLst>
          </p:cNvPr>
          <p:cNvSpPr txBox="1"/>
          <p:nvPr/>
        </p:nvSpPr>
        <p:spPr>
          <a:xfrm>
            <a:off x="1318708" y="1919567"/>
            <a:ext cx="2575991" cy="261610"/>
          </a:xfrm>
          <a:prstGeom prst="rect">
            <a:avLst/>
          </a:prstGeom>
          <a:noFill/>
        </p:spPr>
        <p:txBody>
          <a:bodyPr wrap="square">
            <a:spAutoFit/>
          </a:bodyPr>
          <a:lstStyle/>
          <a:p>
            <a:pPr>
              <a:spcAft>
                <a:spcPts val="800"/>
              </a:spcAft>
            </a:pPr>
            <a:r>
              <a:rPr lang="en-US" sz="1100">
                <a:solidFill>
                  <a:schemeClr val="tx1"/>
                </a:solidFill>
              </a:rPr>
              <a:t>PATCH AUTOMATION</a:t>
            </a:r>
          </a:p>
        </p:txBody>
      </p:sp>
      <p:sp>
        <p:nvSpPr>
          <p:cNvPr id="44" name="TextBox 43">
            <a:extLst>
              <a:ext uri="{FF2B5EF4-FFF2-40B4-BE49-F238E27FC236}">
                <a16:creationId xmlns:a16="http://schemas.microsoft.com/office/drawing/2014/main" id="{1CD6A155-74E7-2BAE-B2CE-B2160031628A}"/>
              </a:ext>
            </a:extLst>
          </p:cNvPr>
          <p:cNvSpPr txBox="1"/>
          <p:nvPr/>
        </p:nvSpPr>
        <p:spPr>
          <a:xfrm>
            <a:off x="3465479" y="1898871"/>
            <a:ext cx="2934711" cy="261610"/>
          </a:xfrm>
          <a:prstGeom prst="rect">
            <a:avLst/>
          </a:prstGeom>
          <a:noFill/>
        </p:spPr>
        <p:txBody>
          <a:bodyPr wrap="square">
            <a:spAutoFit/>
          </a:bodyPr>
          <a:lstStyle/>
          <a:p>
            <a:pPr>
              <a:spcAft>
                <a:spcPts val="800"/>
              </a:spcAft>
            </a:pPr>
            <a:r>
              <a:rPr lang="en-US" sz="1100">
                <a:solidFill>
                  <a:schemeClr val="tx1"/>
                </a:solidFill>
              </a:rPr>
              <a:t>SOFTWARE DISTRIBUTION</a:t>
            </a:r>
          </a:p>
        </p:txBody>
      </p:sp>
      <p:sp>
        <p:nvSpPr>
          <p:cNvPr id="45" name="TextBox 44">
            <a:extLst>
              <a:ext uri="{FF2B5EF4-FFF2-40B4-BE49-F238E27FC236}">
                <a16:creationId xmlns:a16="http://schemas.microsoft.com/office/drawing/2014/main" id="{6EC2CA0A-476F-86B7-83DF-41EC81DEE143}"/>
              </a:ext>
            </a:extLst>
          </p:cNvPr>
          <p:cNvSpPr txBox="1"/>
          <p:nvPr/>
        </p:nvSpPr>
        <p:spPr>
          <a:xfrm>
            <a:off x="5646516" y="1893682"/>
            <a:ext cx="2575991" cy="261610"/>
          </a:xfrm>
          <a:prstGeom prst="rect">
            <a:avLst/>
          </a:prstGeom>
          <a:noFill/>
        </p:spPr>
        <p:txBody>
          <a:bodyPr wrap="square">
            <a:spAutoFit/>
          </a:bodyPr>
          <a:lstStyle/>
          <a:p>
            <a:pPr>
              <a:spcAft>
                <a:spcPts val="800"/>
              </a:spcAft>
            </a:pPr>
            <a:r>
              <a:rPr lang="en-US" sz="1100"/>
              <a:t>AUTO-REMEDIATION</a:t>
            </a:r>
            <a:endParaRPr lang="en-US" sz="1100">
              <a:solidFill>
                <a:schemeClr val="tx1"/>
              </a:solidFill>
            </a:endParaRPr>
          </a:p>
        </p:txBody>
      </p:sp>
      <p:sp>
        <p:nvSpPr>
          <p:cNvPr id="46" name="TextBox 45">
            <a:extLst>
              <a:ext uri="{FF2B5EF4-FFF2-40B4-BE49-F238E27FC236}">
                <a16:creationId xmlns:a16="http://schemas.microsoft.com/office/drawing/2014/main" id="{EC1A58BD-A6E2-F11F-8B08-E081779D2A14}"/>
              </a:ext>
            </a:extLst>
          </p:cNvPr>
          <p:cNvSpPr txBox="1"/>
          <p:nvPr/>
        </p:nvSpPr>
        <p:spPr>
          <a:xfrm>
            <a:off x="7745672" y="1911811"/>
            <a:ext cx="2575991" cy="261610"/>
          </a:xfrm>
          <a:prstGeom prst="rect">
            <a:avLst/>
          </a:prstGeom>
          <a:noFill/>
        </p:spPr>
        <p:txBody>
          <a:bodyPr wrap="square">
            <a:spAutoFit/>
          </a:bodyPr>
          <a:lstStyle/>
          <a:p>
            <a:pPr>
              <a:spcAft>
                <a:spcPts val="800"/>
              </a:spcAft>
            </a:pPr>
            <a:r>
              <a:rPr lang="en-US" sz="1100">
                <a:solidFill>
                  <a:schemeClr val="tx1"/>
                </a:solidFill>
              </a:rPr>
              <a:t>POWER ON </a:t>
            </a:r>
            <a:r>
              <a:rPr lang="en-US" sz="1100"/>
              <a:t>DEVICES</a:t>
            </a:r>
            <a:endParaRPr lang="en-US" sz="1100">
              <a:solidFill>
                <a:schemeClr val="tx1"/>
              </a:solidFill>
            </a:endParaRPr>
          </a:p>
        </p:txBody>
      </p:sp>
      <p:sp>
        <p:nvSpPr>
          <p:cNvPr id="47" name="TextBox 42">
            <a:extLst>
              <a:ext uri="{FF2B5EF4-FFF2-40B4-BE49-F238E27FC236}">
                <a16:creationId xmlns:a16="http://schemas.microsoft.com/office/drawing/2014/main" id="{8CBFCE17-26DD-3319-F6F0-73AA448DD563}"/>
              </a:ext>
            </a:extLst>
          </p:cNvPr>
          <p:cNvSpPr txBox="1"/>
          <p:nvPr/>
        </p:nvSpPr>
        <p:spPr>
          <a:xfrm>
            <a:off x="1362494" y="1105483"/>
            <a:ext cx="6690792" cy="73765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800"/>
              </a:spcAft>
            </a:pPr>
            <a:r>
              <a:rPr lang="en-US" sz="1400">
                <a:latin typeface="Museo Sans 700"/>
              </a:rPr>
              <a:t>“Humans should define strategy and process and software should do the rest.” </a:t>
            </a:r>
          </a:p>
          <a:p>
            <a:pPr algn="l">
              <a:spcAft>
                <a:spcPts val="800"/>
              </a:spcAft>
            </a:pPr>
            <a:r>
              <a:rPr lang="en-US" sz="1100"/>
              <a:t>– Dr. Deepak Kumar, Adaptiva, Founder &amp; CEO</a:t>
            </a:r>
            <a:endParaRPr lang="en-US" sz="1600"/>
          </a:p>
        </p:txBody>
      </p:sp>
      <p:pic>
        <p:nvPicPr>
          <p:cNvPr id="8" name="Picture 2" descr="deepak_kumar_sq">
            <a:extLst>
              <a:ext uri="{FF2B5EF4-FFF2-40B4-BE49-F238E27FC236}">
                <a16:creationId xmlns:a16="http://schemas.microsoft.com/office/drawing/2014/main" id="{27D5C276-66DC-3E8B-8238-772A4301546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0410" y="973357"/>
            <a:ext cx="818298" cy="81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77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79"/>
          <p:cNvSpPr/>
          <p:nvPr/>
        </p:nvSpPr>
        <p:spPr>
          <a:xfrm>
            <a:off x="691400" y="3896800"/>
            <a:ext cx="3322400" cy="2335600"/>
          </a:xfrm>
          <a:prstGeom prst="rect">
            <a:avLst/>
          </a:prstGeom>
          <a:gradFill>
            <a:gsLst>
              <a:gs pos="0">
                <a:srgbClr val="000000"/>
              </a:gs>
              <a:gs pos="43000">
                <a:srgbClr val="000000"/>
              </a:gs>
              <a:gs pos="100000">
                <a:srgbClr val="000000">
                  <a:alpha val="0"/>
                </a:srgbClr>
              </a:gs>
            </a:gsLst>
            <a:lin ang="16200038" scaled="0"/>
          </a:gradFill>
          <a:ln>
            <a:noFill/>
          </a:ln>
        </p:spPr>
        <p:txBody>
          <a:bodyPr spcFirstLastPara="1" wrap="square" lIns="121900" tIns="60933" rIns="121900" bIns="60933" anchor="ctr" anchorCtr="0">
            <a:noAutofit/>
          </a:bodyPr>
          <a:lstStyle/>
          <a:p>
            <a:pPr algn="ctr"/>
            <a:endParaRPr sz="1867">
              <a:solidFill>
                <a:srgbClr val="000000"/>
              </a:solidFill>
              <a:latin typeface="Arial"/>
              <a:ea typeface="Arial"/>
              <a:cs typeface="Arial"/>
              <a:sym typeface="Arial"/>
            </a:endParaRPr>
          </a:p>
        </p:txBody>
      </p:sp>
      <p:pic>
        <p:nvPicPr>
          <p:cNvPr id="910" name="Google Shape;910;p79"/>
          <p:cNvPicPr preferRelativeResize="0"/>
          <p:nvPr/>
        </p:nvPicPr>
        <p:blipFill rotWithShape="1">
          <a:blip r:embed="rId3">
            <a:alphaModFix/>
          </a:blip>
          <a:srcRect/>
          <a:stretch/>
        </p:blipFill>
        <p:spPr>
          <a:xfrm>
            <a:off x="935489" y="3206867"/>
            <a:ext cx="2834200" cy="3059664"/>
          </a:xfrm>
          <a:prstGeom prst="rect">
            <a:avLst/>
          </a:prstGeom>
          <a:noFill/>
          <a:ln>
            <a:noFill/>
          </a:ln>
        </p:spPr>
      </p:pic>
      <p:pic>
        <p:nvPicPr>
          <p:cNvPr id="911" name="Google Shape;911;p79"/>
          <p:cNvPicPr preferRelativeResize="0"/>
          <p:nvPr/>
        </p:nvPicPr>
        <p:blipFill rotWithShape="1">
          <a:blip r:embed="rId4">
            <a:alphaModFix/>
            <a:extLst>
              <a:ext uri="{BEBA8EAE-BF5A-486C-A8C5-ECC9F3942E4B}">
                <a14:imgProps xmlns:a14="http://schemas.microsoft.com/office/drawing/2010/main">
                  <a14:imgLayer r:embed="rId5">
                    <a14:imgEffect>
                      <a14:saturation sat="0"/>
                    </a14:imgEffect>
                  </a14:imgLayer>
                </a14:imgProps>
              </a:ext>
            </a:extLst>
          </a:blip>
          <a:srcRect b="12303"/>
          <a:stretch/>
        </p:blipFill>
        <p:spPr>
          <a:xfrm>
            <a:off x="5665600" y="2884400"/>
            <a:ext cx="6526400" cy="3189200"/>
          </a:xfrm>
          <a:prstGeom prst="rect">
            <a:avLst/>
          </a:prstGeom>
          <a:noFill/>
          <a:ln>
            <a:noFill/>
          </a:ln>
        </p:spPr>
      </p:pic>
      <p:pic>
        <p:nvPicPr>
          <p:cNvPr id="912" name="Google Shape;912;p79"/>
          <p:cNvPicPr preferRelativeResize="0"/>
          <p:nvPr/>
        </p:nvPicPr>
        <p:blipFill>
          <a:blip r:embed="rId6">
            <a:alphaModFix/>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571134" y="2615134"/>
            <a:ext cx="3161767" cy="4243100"/>
          </a:xfrm>
          <a:prstGeom prst="rect">
            <a:avLst/>
          </a:prstGeom>
          <a:noFill/>
          <a:ln>
            <a:noFill/>
          </a:ln>
        </p:spPr>
      </p:pic>
      <p:sp>
        <p:nvSpPr>
          <p:cNvPr id="913" name="Google Shape;913;p79"/>
          <p:cNvSpPr/>
          <p:nvPr/>
        </p:nvSpPr>
        <p:spPr>
          <a:xfrm>
            <a:off x="0" y="4108167"/>
            <a:ext cx="12192000" cy="2164400"/>
          </a:xfrm>
          <a:prstGeom prst="rect">
            <a:avLst/>
          </a:prstGeom>
          <a:gradFill>
            <a:gsLst>
              <a:gs pos="0">
                <a:srgbClr val="000000">
                  <a:alpha val="0"/>
                </a:srgbClr>
              </a:gs>
              <a:gs pos="37000">
                <a:srgbClr val="000000">
                  <a:alpha val="0"/>
                </a:srgbClr>
              </a:gs>
              <a:gs pos="94000">
                <a:srgbClr val="000000"/>
              </a:gs>
              <a:gs pos="100000">
                <a:srgbClr val="000000"/>
              </a:gs>
            </a:gsLst>
            <a:lin ang="5400012" scaled="0"/>
          </a:gradFill>
          <a:ln>
            <a:noFill/>
          </a:ln>
        </p:spPr>
        <p:txBody>
          <a:bodyPr spcFirstLastPara="1" wrap="square" lIns="121900" tIns="60933" rIns="121900" bIns="60933" anchor="ctr" anchorCtr="0">
            <a:noAutofit/>
          </a:bodyPr>
          <a:lstStyle/>
          <a:p>
            <a:pPr algn="ctr">
              <a:buClr>
                <a:srgbClr val="000000"/>
              </a:buClr>
              <a:buSzPts val="1800"/>
            </a:pPr>
            <a:endParaRPr sz="2400">
              <a:solidFill>
                <a:srgbClr val="FFFFFF"/>
              </a:solidFill>
              <a:latin typeface="Karla"/>
              <a:ea typeface="Karla"/>
              <a:cs typeface="Karla"/>
              <a:sym typeface="Karla"/>
            </a:endParaRPr>
          </a:p>
        </p:txBody>
      </p:sp>
      <p:sp>
        <p:nvSpPr>
          <p:cNvPr id="914" name="Google Shape;914;p79"/>
          <p:cNvSpPr txBox="1">
            <a:spLocks noGrp="1"/>
          </p:cNvSpPr>
          <p:nvPr>
            <p:ph type="title"/>
          </p:nvPr>
        </p:nvSpPr>
        <p:spPr>
          <a:xfrm>
            <a:off x="0" y="509333"/>
            <a:ext cx="12192000" cy="1112000"/>
          </a:xfrm>
          <a:prstGeom prst="rect">
            <a:avLst/>
          </a:prstGeom>
          <a:noFill/>
          <a:ln>
            <a:noFill/>
          </a:ln>
        </p:spPr>
        <p:txBody>
          <a:bodyPr spcFirstLastPara="1" wrap="square" lIns="121900" tIns="60933" rIns="121900" bIns="60933" anchor="t" anchorCtr="0">
            <a:noAutofit/>
          </a:bodyPr>
          <a:lstStyle/>
          <a:p>
            <a:pPr algn="ctr"/>
            <a:r>
              <a:rPr lang="en-US" sz="3120">
                <a:solidFill>
                  <a:schemeClr val="accent1"/>
                </a:solidFill>
                <a:latin typeface="+mj-lt"/>
                <a:ea typeface="Red Hat Display ExtraBold"/>
                <a:cs typeface="Red Hat Display ExtraBold"/>
                <a:sym typeface="Red Hat Display ExtraBold"/>
              </a:rPr>
              <a:t>Adversaries are faster and eCrime business is booming. </a:t>
            </a:r>
          </a:p>
          <a:p>
            <a:pPr algn="ctr"/>
            <a:r>
              <a:rPr lang="en" sz="3120">
                <a:latin typeface="+mj-lt"/>
                <a:ea typeface="Red Hat Display ExtraBold"/>
                <a:cs typeface="Red Hat Display ExtraBold"/>
                <a:sym typeface="Red Hat Display ExtraBold"/>
              </a:rPr>
              <a:t>Your endpoints are the critical attack vector.   </a:t>
            </a:r>
            <a:endParaRPr sz="3120">
              <a:latin typeface="+mj-lt"/>
              <a:ea typeface="Red Hat Display ExtraBold"/>
              <a:cs typeface="Red Hat Display ExtraBold"/>
              <a:sym typeface="Red Hat Display ExtraBold"/>
            </a:endParaRPr>
          </a:p>
        </p:txBody>
      </p:sp>
      <p:sp>
        <p:nvSpPr>
          <p:cNvPr id="915" name="Google Shape;915;p79"/>
          <p:cNvSpPr txBox="1">
            <a:spLocks noGrp="1"/>
          </p:cNvSpPr>
          <p:nvPr>
            <p:ph type="body" idx="4294967295"/>
          </p:nvPr>
        </p:nvSpPr>
        <p:spPr>
          <a:xfrm>
            <a:off x="-45611" y="1895494"/>
            <a:ext cx="4796400" cy="1275640"/>
          </a:xfrm>
          <a:prstGeom prst="rect">
            <a:avLst/>
          </a:prstGeom>
          <a:noFill/>
          <a:ln>
            <a:noFill/>
          </a:ln>
        </p:spPr>
        <p:txBody>
          <a:bodyPr spcFirstLastPara="1" wrap="square" lIns="121900" tIns="60933" rIns="121900" bIns="60933" anchor="t" anchorCtr="0">
            <a:normAutofit fontScale="92500" lnSpcReduction="20000"/>
          </a:bodyPr>
          <a:lstStyle/>
          <a:p>
            <a:pPr marL="0" indent="0" algn="ctr">
              <a:lnSpc>
                <a:spcPct val="100000"/>
              </a:lnSpc>
              <a:spcBef>
                <a:spcPts val="400"/>
              </a:spcBef>
              <a:buNone/>
            </a:pPr>
            <a:r>
              <a:rPr lang="en" sz="4533">
                <a:solidFill>
                  <a:schemeClr val="bg1"/>
                </a:solidFill>
                <a:latin typeface="+mj-lt"/>
                <a:ea typeface="Inter ExtraBold"/>
                <a:cs typeface="Inter ExtraBold"/>
                <a:sym typeface="Inter ExtraBold"/>
              </a:rPr>
              <a:t>*62 Min</a:t>
            </a:r>
            <a:endParaRPr sz="4533">
              <a:solidFill>
                <a:schemeClr val="bg1"/>
              </a:solidFill>
              <a:latin typeface="+mj-lt"/>
              <a:ea typeface="Inter ExtraBold"/>
              <a:cs typeface="Inter ExtraBold"/>
              <a:sym typeface="Inter ExtraBold"/>
            </a:endParaRPr>
          </a:p>
          <a:p>
            <a:pPr marL="0" indent="0" algn="ctr">
              <a:lnSpc>
                <a:spcPct val="100000"/>
              </a:lnSpc>
              <a:spcBef>
                <a:spcPts val="400"/>
              </a:spcBef>
              <a:buNone/>
            </a:pPr>
            <a:r>
              <a:rPr lang="en" sz="1800">
                <a:solidFill>
                  <a:schemeClr val="bg1"/>
                </a:solidFill>
                <a:latin typeface="+mj-lt"/>
                <a:ea typeface="Inter"/>
                <a:cs typeface="Inter"/>
                <a:sym typeface="Inter"/>
              </a:rPr>
              <a:t>Average eCrime breakout time</a:t>
            </a:r>
            <a:endParaRPr sz="1800">
              <a:solidFill>
                <a:schemeClr val="bg1"/>
              </a:solidFill>
              <a:latin typeface="+mj-lt"/>
              <a:ea typeface="Inter"/>
              <a:cs typeface="Inter"/>
              <a:sym typeface="Inter"/>
            </a:endParaRPr>
          </a:p>
        </p:txBody>
      </p:sp>
      <p:sp>
        <p:nvSpPr>
          <p:cNvPr id="916" name="Google Shape;916;p79"/>
          <p:cNvSpPr txBox="1">
            <a:spLocks noGrp="1"/>
          </p:cNvSpPr>
          <p:nvPr>
            <p:ph type="body" idx="4294967295"/>
          </p:nvPr>
        </p:nvSpPr>
        <p:spPr>
          <a:xfrm>
            <a:off x="7048896" y="1794806"/>
            <a:ext cx="4145600" cy="2039200"/>
          </a:xfrm>
          <a:prstGeom prst="rect">
            <a:avLst/>
          </a:prstGeom>
          <a:noFill/>
          <a:ln>
            <a:noFill/>
          </a:ln>
        </p:spPr>
        <p:txBody>
          <a:bodyPr spcFirstLastPara="1" wrap="square" lIns="121900" tIns="60933" rIns="121900" bIns="60933" anchor="t" anchorCtr="0">
            <a:normAutofit/>
          </a:bodyPr>
          <a:lstStyle/>
          <a:p>
            <a:pPr marL="0" indent="0" algn="ctr">
              <a:lnSpc>
                <a:spcPct val="100000"/>
              </a:lnSpc>
              <a:spcBef>
                <a:spcPts val="400"/>
              </a:spcBef>
              <a:buNone/>
            </a:pPr>
            <a:r>
              <a:rPr lang="en" sz="4200">
                <a:solidFill>
                  <a:schemeClr val="bg1"/>
                </a:solidFill>
                <a:latin typeface="+mj-lt"/>
                <a:ea typeface="Inter ExtraBold"/>
                <a:cs typeface="Inter ExtraBold"/>
                <a:sym typeface="Inter ExtraBold"/>
              </a:rPr>
              <a:t>90%</a:t>
            </a:r>
            <a:r>
              <a:rPr lang="en" sz="4200">
                <a:solidFill>
                  <a:srgbClr val="FC0100"/>
                </a:solidFill>
                <a:latin typeface="+mj-lt"/>
                <a:ea typeface="Inter ExtraBold"/>
                <a:cs typeface="Inter ExtraBold"/>
                <a:sym typeface="Inter ExtraBold"/>
              </a:rPr>
              <a:t> </a:t>
            </a:r>
            <a:endParaRPr sz="4200">
              <a:solidFill>
                <a:srgbClr val="FC0100"/>
              </a:solidFill>
              <a:latin typeface="+mj-lt"/>
              <a:ea typeface="Inter ExtraBold"/>
              <a:cs typeface="Inter ExtraBold"/>
              <a:sym typeface="Inter ExtraBold"/>
            </a:endParaRPr>
          </a:p>
          <a:p>
            <a:pPr marL="0" indent="0" algn="ctr">
              <a:lnSpc>
                <a:spcPct val="100000"/>
              </a:lnSpc>
              <a:spcBef>
                <a:spcPts val="400"/>
              </a:spcBef>
              <a:buNone/>
            </a:pPr>
            <a:r>
              <a:rPr lang="en" sz="1467">
                <a:latin typeface="+mj-lt"/>
                <a:ea typeface="Inter"/>
                <a:cs typeface="Inter"/>
                <a:sym typeface="Inter"/>
              </a:rPr>
              <a:t>   </a:t>
            </a:r>
            <a:endParaRPr sz="1467">
              <a:latin typeface="+mj-lt"/>
              <a:ea typeface="Inter"/>
              <a:cs typeface="Inter"/>
              <a:sym typeface="Inter"/>
            </a:endParaRPr>
          </a:p>
        </p:txBody>
      </p:sp>
      <p:sp>
        <p:nvSpPr>
          <p:cNvPr id="918" name="Google Shape;918;p79"/>
          <p:cNvSpPr/>
          <p:nvPr/>
        </p:nvSpPr>
        <p:spPr>
          <a:xfrm>
            <a:off x="876200" y="3110112"/>
            <a:ext cx="2952800" cy="3189200"/>
          </a:xfrm>
          <a:prstGeom prst="rect">
            <a:avLst/>
          </a:prstGeom>
          <a:solidFill>
            <a:srgbClr val="000000">
              <a:alpha val="67060"/>
            </a:srgbClr>
          </a:solidFill>
          <a:ln>
            <a:noFill/>
          </a:ln>
        </p:spPr>
        <p:txBody>
          <a:bodyPr spcFirstLastPara="1" wrap="square" lIns="121900" tIns="60933" rIns="121900" bIns="60933" anchor="ctr" anchorCtr="0">
            <a:noAutofit/>
          </a:bodyPr>
          <a:lstStyle/>
          <a:p>
            <a:pPr algn="ctr"/>
            <a:endParaRPr sz="1867">
              <a:solidFill>
                <a:srgbClr val="FFFFFF"/>
              </a:solidFill>
              <a:latin typeface="Arial"/>
              <a:ea typeface="Arial"/>
              <a:cs typeface="Arial"/>
              <a:sym typeface="Arial"/>
            </a:endParaRPr>
          </a:p>
        </p:txBody>
      </p:sp>
      <p:sp>
        <p:nvSpPr>
          <p:cNvPr id="919" name="Google Shape;919;p79"/>
          <p:cNvSpPr txBox="1"/>
          <p:nvPr/>
        </p:nvSpPr>
        <p:spPr>
          <a:xfrm>
            <a:off x="9608677" y="1745081"/>
            <a:ext cx="2073418" cy="789919"/>
          </a:xfrm>
          <a:prstGeom prst="rect">
            <a:avLst/>
          </a:prstGeom>
          <a:noFill/>
          <a:ln>
            <a:noFill/>
          </a:ln>
        </p:spPr>
        <p:txBody>
          <a:bodyPr spcFirstLastPara="1" wrap="square" lIns="121900" tIns="121900" rIns="121900" bIns="121900" anchor="t" anchorCtr="0">
            <a:spAutoFit/>
          </a:bodyPr>
          <a:lstStyle/>
          <a:p>
            <a:pPr>
              <a:spcBef>
                <a:spcPts val="400"/>
              </a:spcBef>
            </a:pPr>
            <a:r>
              <a:rPr lang="en" sz="1600">
                <a:solidFill>
                  <a:schemeClr val="bg1"/>
                </a:solidFill>
                <a:latin typeface="+mj-lt"/>
                <a:ea typeface="Inter ExtraBold"/>
                <a:cs typeface="Inter ExtraBold"/>
                <a:sym typeface="Inter ExtraBold"/>
              </a:rPr>
              <a:t>of successful cyber attacks</a:t>
            </a:r>
            <a:endParaRPr sz="1600">
              <a:solidFill>
                <a:schemeClr val="bg1"/>
              </a:solidFill>
              <a:latin typeface="+mj-lt"/>
              <a:ea typeface="Inter"/>
              <a:cs typeface="Inter"/>
              <a:sym typeface="Inter"/>
            </a:endParaRPr>
          </a:p>
        </p:txBody>
      </p:sp>
      <p:sp>
        <p:nvSpPr>
          <p:cNvPr id="920" name="Google Shape;920;p79"/>
          <p:cNvSpPr txBox="1"/>
          <p:nvPr/>
        </p:nvSpPr>
        <p:spPr>
          <a:xfrm>
            <a:off x="7799245" y="2466800"/>
            <a:ext cx="4000000" cy="559087"/>
          </a:xfrm>
          <a:prstGeom prst="rect">
            <a:avLst/>
          </a:prstGeom>
          <a:noFill/>
          <a:ln>
            <a:noFill/>
          </a:ln>
        </p:spPr>
        <p:txBody>
          <a:bodyPr spcFirstLastPara="1" wrap="square" lIns="121900" tIns="121900" rIns="121900" bIns="121900" anchor="t" anchorCtr="0">
            <a:spAutoFit/>
          </a:bodyPr>
          <a:lstStyle/>
          <a:p>
            <a:pPr algn="ctr">
              <a:spcBef>
                <a:spcPts val="400"/>
              </a:spcBef>
            </a:pPr>
            <a:r>
              <a:rPr lang="en" sz="1700">
                <a:solidFill>
                  <a:schemeClr val="bg1"/>
                </a:solidFill>
                <a:latin typeface="+mj-lt"/>
                <a:ea typeface="Inter"/>
                <a:cs typeface="Inter"/>
                <a:sym typeface="Inter"/>
              </a:rPr>
              <a:t> Begin on an endpoint</a:t>
            </a:r>
            <a:endParaRPr sz="1700">
              <a:solidFill>
                <a:schemeClr val="bg1"/>
              </a:solidFill>
              <a:latin typeface="+mj-lt"/>
              <a:ea typeface="Inter"/>
              <a:cs typeface="Inter"/>
              <a:sym typeface="Inter"/>
            </a:endParaRPr>
          </a:p>
        </p:txBody>
      </p:sp>
      <p:sp>
        <p:nvSpPr>
          <p:cNvPr id="921" name="Google Shape;921;p79"/>
          <p:cNvSpPr txBox="1">
            <a:spLocks noGrp="1"/>
          </p:cNvSpPr>
          <p:nvPr>
            <p:ph type="body" idx="4294967295"/>
          </p:nvPr>
        </p:nvSpPr>
        <p:spPr>
          <a:xfrm>
            <a:off x="3508100" y="1826100"/>
            <a:ext cx="3674400" cy="1176000"/>
          </a:xfrm>
          <a:prstGeom prst="rect">
            <a:avLst/>
          </a:prstGeom>
          <a:noFill/>
          <a:ln>
            <a:noFill/>
          </a:ln>
        </p:spPr>
        <p:txBody>
          <a:bodyPr spcFirstLastPara="1" wrap="square" lIns="121900" tIns="60933" rIns="121900" bIns="60933" anchor="t" anchorCtr="0">
            <a:normAutofit fontScale="92500" lnSpcReduction="20000"/>
          </a:bodyPr>
          <a:lstStyle/>
          <a:p>
            <a:pPr marL="0" indent="0" algn="ctr">
              <a:lnSpc>
                <a:spcPct val="100000"/>
              </a:lnSpc>
              <a:spcBef>
                <a:spcPts val="400"/>
              </a:spcBef>
              <a:buNone/>
            </a:pPr>
            <a:r>
              <a:rPr lang="en" sz="4500">
                <a:solidFill>
                  <a:schemeClr val="bg1"/>
                </a:solidFill>
                <a:latin typeface="+mj-lt"/>
                <a:ea typeface="Inter ExtraBold"/>
                <a:cs typeface="Inter ExtraBold"/>
                <a:sym typeface="Inter ExtraBold"/>
              </a:rPr>
              <a:t>*147% </a:t>
            </a:r>
            <a:endParaRPr sz="4500">
              <a:solidFill>
                <a:schemeClr val="bg1"/>
              </a:solidFill>
              <a:latin typeface="+mj-lt"/>
              <a:ea typeface="Inter ExtraBold"/>
              <a:cs typeface="Inter ExtraBold"/>
              <a:sym typeface="Inter ExtraBold"/>
            </a:endParaRPr>
          </a:p>
          <a:p>
            <a:pPr marL="0" indent="0" algn="ctr">
              <a:lnSpc>
                <a:spcPct val="100000"/>
              </a:lnSpc>
              <a:spcBef>
                <a:spcPts val="400"/>
              </a:spcBef>
              <a:buNone/>
            </a:pPr>
            <a:r>
              <a:rPr lang="en" sz="1467">
                <a:latin typeface="+mj-lt"/>
              </a:rPr>
              <a:t>   </a:t>
            </a:r>
            <a:endParaRPr sz="1467">
              <a:latin typeface="+mj-lt"/>
            </a:endParaRPr>
          </a:p>
        </p:txBody>
      </p:sp>
      <p:sp>
        <p:nvSpPr>
          <p:cNvPr id="922" name="Google Shape;922;p79"/>
          <p:cNvSpPr txBox="1"/>
          <p:nvPr/>
        </p:nvSpPr>
        <p:spPr>
          <a:xfrm>
            <a:off x="6231082" y="1655089"/>
            <a:ext cx="2073418" cy="1036141"/>
          </a:xfrm>
          <a:prstGeom prst="rect">
            <a:avLst/>
          </a:prstGeom>
          <a:noFill/>
          <a:ln>
            <a:noFill/>
          </a:ln>
        </p:spPr>
        <p:txBody>
          <a:bodyPr spcFirstLastPara="1" wrap="square" lIns="121900" tIns="121900" rIns="121900" bIns="121900" anchor="t" anchorCtr="0">
            <a:spAutoFit/>
          </a:bodyPr>
          <a:lstStyle/>
          <a:p>
            <a:pPr>
              <a:spcBef>
                <a:spcPts val="400"/>
              </a:spcBef>
            </a:pPr>
            <a:r>
              <a:rPr lang="en" sz="1600">
                <a:solidFill>
                  <a:schemeClr val="bg1"/>
                </a:solidFill>
                <a:latin typeface="+mj-lt"/>
                <a:ea typeface="Inter ExtraBold"/>
                <a:cs typeface="Inter ExtraBold"/>
                <a:sym typeface="Inter ExtraBold"/>
              </a:rPr>
              <a:t>increase in</a:t>
            </a:r>
            <a:br>
              <a:rPr lang="en" sz="1600">
                <a:solidFill>
                  <a:schemeClr val="bg1"/>
                </a:solidFill>
                <a:latin typeface="+mj-lt"/>
                <a:ea typeface="Inter ExtraBold"/>
                <a:cs typeface="Inter ExtraBold"/>
                <a:sym typeface="Inter ExtraBold"/>
              </a:rPr>
            </a:br>
            <a:r>
              <a:rPr lang="en" sz="1600">
                <a:solidFill>
                  <a:schemeClr val="bg1"/>
                </a:solidFill>
                <a:latin typeface="+mj-lt"/>
                <a:ea typeface="Inter ExtraBold"/>
                <a:cs typeface="Inter ExtraBold"/>
                <a:sym typeface="Inter ExtraBold"/>
              </a:rPr>
              <a:t>ads for selling credentials</a:t>
            </a:r>
            <a:endParaRPr sz="1600">
              <a:solidFill>
                <a:schemeClr val="bg1"/>
              </a:solidFill>
              <a:latin typeface="+mj-lt"/>
            </a:endParaRPr>
          </a:p>
        </p:txBody>
      </p:sp>
      <p:sp>
        <p:nvSpPr>
          <p:cNvPr id="923" name="Google Shape;923;p79"/>
          <p:cNvSpPr txBox="1"/>
          <p:nvPr/>
        </p:nvSpPr>
        <p:spPr>
          <a:xfrm>
            <a:off x="4096016" y="2498060"/>
            <a:ext cx="4000000" cy="559087"/>
          </a:xfrm>
          <a:prstGeom prst="rect">
            <a:avLst/>
          </a:prstGeom>
          <a:noFill/>
          <a:ln>
            <a:noFill/>
          </a:ln>
        </p:spPr>
        <p:txBody>
          <a:bodyPr spcFirstLastPara="1" wrap="square" lIns="121900" tIns="121900" rIns="121900" bIns="121900" anchor="t" anchorCtr="0">
            <a:spAutoFit/>
          </a:bodyPr>
          <a:lstStyle/>
          <a:p>
            <a:pPr algn="ctr">
              <a:spcBef>
                <a:spcPts val="400"/>
              </a:spcBef>
            </a:pPr>
            <a:r>
              <a:rPr lang="en" sz="1700">
                <a:solidFill>
                  <a:schemeClr val="bg1"/>
                </a:solidFill>
                <a:latin typeface="+mj-lt"/>
                <a:ea typeface="Inter"/>
                <a:cs typeface="Inter"/>
                <a:sym typeface="Inter"/>
              </a:rPr>
              <a:t>Easy access for aspiring eCriminals</a:t>
            </a:r>
            <a:endParaRPr sz="1700">
              <a:solidFill>
                <a:schemeClr val="bg1"/>
              </a:solidFill>
              <a:latin typeface="+mj-lt"/>
              <a:ea typeface="Inter"/>
              <a:cs typeface="Inter"/>
              <a:sym typeface="Inter"/>
            </a:endParaRPr>
          </a:p>
        </p:txBody>
      </p:sp>
      <p:pic>
        <p:nvPicPr>
          <p:cNvPr id="924" name="Google Shape;924;p79"/>
          <p:cNvPicPr preferRelativeResize="0"/>
          <p:nvPr/>
        </p:nvPicPr>
        <p:blipFill rotWithShape="1">
          <a:blip r:embed="rId8">
            <a:alphaModFix amt="34000"/>
          </a:blip>
          <a:srcRect/>
          <a:stretch/>
        </p:blipFill>
        <p:spPr>
          <a:xfrm flipH="1">
            <a:off x="3" y="5504301"/>
            <a:ext cx="12191997" cy="1353700"/>
          </a:xfrm>
          <a:prstGeom prst="rect">
            <a:avLst/>
          </a:prstGeom>
          <a:noFill/>
          <a:ln>
            <a:noFill/>
          </a:ln>
        </p:spPr>
      </p:pic>
      <p:sp>
        <p:nvSpPr>
          <p:cNvPr id="925" name="Google Shape;925;p79"/>
          <p:cNvSpPr txBox="1"/>
          <p:nvPr/>
        </p:nvSpPr>
        <p:spPr>
          <a:xfrm>
            <a:off x="2657800" y="6439301"/>
            <a:ext cx="7555200" cy="369291"/>
          </a:xfrm>
          <a:prstGeom prst="rect">
            <a:avLst/>
          </a:prstGeom>
          <a:noFill/>
          <a:ln>
            <a:noFill/>
          </a:ln>
        </p:spPr>
        <p:txBody>
          <a:bodyPr spcFirstLastPara="1" wrap="square" lIns="121900" tIns="121900" rIns="121900" bIns="121900" anchor="t" anchorCtr="0">
            <a:spAutoFit/>
          </a:bodyPr>
          <a:lstStyle/>
          <a:p>
            <a:r>
              <a:rPr lang="en" sz="800" i="1">
                <a:solidFill>
                  <a:schemeClr val="lt2"/>
                </a:solidFill>
                <a:latin typeface="Inter"/>
                <a:ea typeface="Inter"/>
                <a:cs typeface="Inter"/>
                <a:sym typeface="Inter"/>
              </a:rPr>
              <a:t>*2024 CrowdStrike Global Threat Report; Cost of a Data Breach Report, Ponemon and IBM, 2022, State of Cyber Assets Report, JupiterOne, 2023 </a:t>
            </a:r>
            <a:endParaRPr sz="800">
              <a:solidFill>
                <a:schemeClr val="lt2"/>
              </a:solidFill>
              <a:latin typeface="Inter"/>
              <a:ea typeface="Inter"/>
              <a:cs typeface="Inter"/>
              <a:sym typeface="Inte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3"/>
                                        </p:tgtEl>
                                        <p:attrNameLst>
                                          <p:attrName>style.visibility</p:attrName>
                                        </p:attrNameLst>
                                      </p:cBhvr>
                                      <p:to>
                                        <p:strVal val="visible"/>
                                      </p:to>
                                    </p:set>
                                    <p:animEffect transition="in" filter="fade">
                                      <p:cBhvr>
                                        <p:cTn id="7" dur="500"/>
                                        <p:tgtEl>
                                          <p:spTgt spid="9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0C1788CA-610E-58EE-59FB-2E70963E0902}"/>
              </a:ext>
            </a:extLst>
          </p:cNvPr>
          <p:cNvSpPr/>
          <p:nvPr/>
        </p:nvSpPr>
        <p:spPr>
          <a:xfrm>
            <a:off x="773130" y="3759978"/>
            <a:ext cx="3944112" cy="1818861"/>
          </a:xfrm>
          <a:prstGeom prst="snip2DiagRect">
            <a:avLst>
              <a:gd name="adj1" fmla="val 0"/>
              <a:gd name="adj2" fmla="val 1120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4" name="Title 3">
            <a:extLst>
              <a:ext uri="{FF2B5EF4-FFF2-40B4-BE49-F238E27FC236}">
                <a16:creationId xmlns:a16="http://schemas.microsoft.com/office/drawing/2014/main" id="{7556DC56-0448-77C5-EA70-1E3DC1F59982}"/>
              </a:ext>
            </a:extLst>
          </p:cNvPr>
          <p:cNvSpPr>
            <a:spLocks noGrp="1"/>
          </p:cNvSpPr>
          <p:nvPr>
            <p:ph type="title"/>
          </p:nvPr>
        </p:nvSpPr>
        <p:spPr/>
        <p:txBody>
          <a:bodyPr/>
          <a:lstStyle/>
          <a:p>
            <a:r>
              <a:rPr lang="en-US" dirty="0">
                <a:latin typeface="Museo Sans 700"/>
              </a:rPr>
              <a:t>The Patching Problem: Manual Processes &amp; Waiting for Certainty</a:t>
            </a:r>
            <a:endParaRPr lang="en-US" dirty="0"/>
          </a:p>
        </p:txBody>
      </p:sp>
      <p:sp>
        <p:nvSpPr>
          <p:cNvPr id="6" name="TextBox 5">
            <a:extLst>
              <a:ext uri="{FF2B5EF4-FFF2-40B4-BE49-F238E27FC236}">
                <a16:creationId xmlns:a16="http://schemas.microsoft.com/office/drawing/2014/main" id="{28E10AB6-C716-7DD0-934D-07AE0E91C6C8}"/>
              </a:ext>
            </a:extLst>
          </p:cNvPr>
          <p:cNvSpPr txBox="1"/>
          <p:nvPr/>
        </p:nvSpPr>
        <p:spPr>
          <a:xfrm>
            <a:off x="769572" y="3931481"/>
            <a:ext cx="3945070" cy="1477328"/>
          </a:xfrm>
          <a:prstGeom prst="rect">
            <a:avLst/>
          </a:prstGeom>
          <a:noFill/>
        </p:spPr>
        <p:txBody>
          <a:bodyPr wrap="square" lIns="91440" tIns="45720" rIns="91440" bIns="45720" anchor="t">
            <a:spAutoFit/>
          </a:bodyPr>
          <a:lstStyle/>
          <a:p>
            <a:r>
              <a:rPr lang="en-US"/>
              <a:t>Gartner estimates that fewer than </a:t>
            </a:r>
            <a:r>
              <a:rPr lang="en-US">
                <a:solidFill>
                  <a:schemeClr val="tx2"/>
                </a:solidFill>
                <a:latin typeface="+mj-lt"/>
              </a:rPr>
              <a:t>60% of devices </a:t>
            </a:r>
            <a:r>
              <a:rPr lang="en-US"/>
              <a:t>are patched within 14 days, and most organizations require </a:t>
            </a:r>
            <a:r>
              <a:rPr lang="en-US">
                <a:solidFill>
                  <a:schemeClr val="tx2"/>
                </a:solidFill>
                <a:latin typeface="+mj-lt"/>
              </a:rPr>
              <a:t>30 days or more </a:t>
            </a:r>
            <a:r>
              <a:rPr lang="en-US"/>
              <a:t>to reach 90% completion. </a:t>
            </a:r>
          </a:p>
        </p:txBody>
      </p:sp>
      <p:pic>
        <p:nvPicPr>
          <p:cNvPr id="9" name="Graphic 8">
            <a:extLst>
              <a:ext uri="{FF2B5EF4-FFF2-40B4-BE49-F238E27FC236}">
                <a16:creationId xmlns:a16="http://schemas.microsoft.com/office/drawing/2014/main" id="{B9C54453-728C-DA17-9D9E-E06C7A2291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7751" y="1572929"/>
            <a:ext cx="3644195" cy="1812338"/>
          </a:xfrm>
          <a:prstGeom prst="rect">
            <a:avLst/>
          </a:prstGeom>
        </p:spPr>
      </p:pic>
      <p:pic>
        <p:nvPicPr>
          <p:cNvPr id="3" name="Picture 2">
            <a:extLst>
              <a:ext uri="{FF2B5EF4-FFF2-40B4-BE49-F238E27FC236}">
                <a16:creationId xmlns:a16="http://schemas.microsoft.com/office/drawing/2014/main" id="{1EB4D921-BA8C-F586-E00B-6025E8D09F90}"/>
              </a:ext>
            </a:extLst>
          </p:cNvPr>
          <p:cNvPicPr>
            <a:picLocks noChangeAspect="1"/>
          </p:cNvPicPr>
          <p:nvPr/>
        </p:nvPicPr>
        <p:blipFill>
          <a:blip r:embed="rId5"/>
          <a:stretch>
            <a:fillRect/>
          </a:stretch>
        </p:blipFill>
        <p:spPr>
          <a:xfrm>
            <a:off x="5274229" y="1383490"/>
            <a:ext cx="6324600" cy="4752975"/>
          </a:xfrm>
          <a:prstGeom prst="rect">
            <a:avLst/>
          </a:prstGeom>
        </p:spPr>
      </p:pic>
    </p:spTree>
    <p:extLst>
      <p:ext uri="{BB962C8B-B14F-4D97-AF65-F5344CB8AC3E}">
        <p14:creationId xmlns:p14="http://schemas.microsoft.com/office/powerpoint/2010/main" val="22325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131DA5-DE4A-6EAC-76AA-65DAFF58035B}"/>
              </a:ext>
            </a:extLst>
          </p:cNvPr>
          <p:cNvSpPr>
            <a:spLocks noGrp="1"/>
          </p:cNvSpPr>
          <p:nvPr>
            <p:ph type="sldNum" sz="quarter" idx="4294967295"/>
          </p:nvPr>
        </p:nvSpPr>
        <p:spPr>
          <a:xfrm>
            <a:off x="11734800" y="6286500"/>
            <a:ext cx="457200" cy="365125"/>
          </a:xfrm>
        </p:spPr>
        <p:txBody>
          <a:bodyPr/>
          <a:lstStyle/>
          <a:p>
            <a:fld id="{0885F5B2-48F7-4F18-A961-C29AAE44EB58}" type="slidenum">
              <a:rPr lang="en-US" smtClean="0"/>
              <a:t>7</a:t>
            </a:fld>
            <a:endParaRPr lang="en-US"/>
          </a:p>
        </p:txBody>
      </p:sp>
      <p:sp>
        <p:nvSpPr>
          <p:cNvPr id="11" name="TextBox 10">
            <a:extLst>
              <a:ext uri="{FF2B5EF4-FFF2-40B4-BE49-F238E27FC236}">
                <a16:creationId xmlns:a16="http://schemas.microsoft.com/office/drawing/2014/main" id="{078152D0-7A43-EC38-A79B-4FD39C0C2DDF}"/>
              </a:ext>
            </a:extLst>
          </p:cNvPr>
          <p:cNvSpPr txBox="1"/>
          <p:nvPr/>
        </p:nvSpPr>
        <p:spPr>
          <a:xfrm>
            <a:off x="-7088" y="960800"/>
            <a:ext cx="12192000" cy="881055"/>
          </a:xfrm>
          <a:prstGeom prst="rect">
            <a:avLst/>
          </a:prstGeom>
          <a:noFill/>
        </p:spPr>
        <p:txBody>
          <a:bodyPr wrap="square" lIns="0" tIns="0" rIns="0" bIns="0" rtlCol="0">
            <a:noAutofit/>
          </a:bodyPr>
          <a:lstStyle/>
          <a:p>
            <a:pPr algn="ctr">
              <a:spcAft>
                <a:spcPts val="800"/>
              </a:spcAft>
            </a:pPr>
            <a:r>
              <a:rPr lang="en-US" sz="4320">
                <a:solidFill>
                  <a:schemeClr val="bg1"/>
                </a:solidFill>
                <a:latin typeface="+mj-lt"/>
              </a:rPr>
              <a:t>Bridging the gap between security and IT</a:t>
            </a:r>
          </a:p>
        </p:txBody>
      </p:sp>
      <p:sp>
        <p:nvSpPr>
          <p:cNvPr id="12" name="TextBox 11">
            <a:extLst>
              <a:ext uri="{FF2B5EF4-FFF2-40B4-BE49-F238E27FC236}">
                <a16:creationId xmlns:a16="http://schemas.microsoft.com/office/drawing/2014/main" id="{214F0D84-5CFB-4C3E-88C2-DDC1DC18F1A7}"/>
              </a:ext>
            </a:extLst>
          </p:cNvPr>
          <p:cNvSpPr txBox="1"/>
          <p:nvPr/>
        </p:nvSpPr>
        <p:spPr>
          <a:xfrm>
            <a:off x="687167" y="3024144"/>
            <a:ext cx="4029182" cy="1345914"/>
          </a:xfrm>
          <a:prstGeom prst="rect">
            <a:avLst/>
          </a:prstGeom>
          <a:noFill/>
        </p:spPr>
        <p:txBody>
          <a:bodyPr wrap="square" lIns="0" tIns="0" rIns="0" bIns="0" rtlCol="0">
            <a:noAutofit/>
          </a:bodyPr>
          <a:lstStyle/>
          <a:p>
            <a:pPr algn="ctr">
              <a:lnSpc>
                <a:spcPts val="4000"/>
              </a:lnSpc>
            </a:pPr>
            <a:r>
              <a:rPr lang="en-US" sz="4400">
                <a:solidFill>
                  <a:schemeClr val="bg1"/>
                </a:solidFill>
                <a:latin typeface="+mj-lt"/>
              </a:rPr>
              <a:t>Siloed</a:t>
            </a:r>
            <a:br>
              <a:rPr lang="en-US" sz="4000">
                <a:solidFill>
                  <a:schemeClr val="bg1"/>
                </a:solidFill>
                <a:latin typeface="+mj-lt"/>
              </a:rPr>
            </a:br>
            <a:r>
              <a:rPr lang="en-US" sz="3400">
                <a:solidFill>
                  <a:schemeClr val="bg1"/>
                </a:solidFill>
                <a:latin typeface="Museo Sans 500" panose="02000000000000000000" charset="0"/>
              </a:rPr>
              <a:t>vulnerability management</a:t>
            </a:r>
          </a:p>
        </p:txBody>
      </p:sp>
      <p:sp>
        <p:nvSpPr>
          <p:cNvPr id="13" name="TextBox 12">
            <a:extLst>
              <a:ext uri="{FF2B5EF4-FFF2-40B4-BE49-F238E27FC236}">
                <a16:creationId xmlns:a16="http://schemas.microsoft.com/office/drawing/2014/main" id="{71EAAEF5-1CA8-3AF8-A9F3-87451C5F314B}"/>
              </a:ext>
            </a:extLst>
          </p:cNvPr>
          <p:cNvSpPr txBox="1"/>
          <p:nvPr/>
        </p:nvSpPr>
        <p:spPr>
          <a:xfrm>
            <a:off x="7345829" y="3024144"/>
            <a:ext cx="3690766" cy="1345914"/>
          </a:xfrm>
          <a:prstGeom prst="rect">
            <a:avLst/>
          </a:prstGeom>
          <a:noFill/>
        </p:spPr>
        <p:txBody>
          <a:bodyPr wrap="square" lIns="0" tIns="0" rIns="0" bIns="0" rtlCol="0" anchor="t">
            <a:noAutofit/>
          </a:bodyPr>
          <a:lstStyle/>
          <a:p>
            <a:pPr algn="ctr">
              <a:lnSpc>
                <a:spcPts val="4000"/>
              </a:lnSpc>
            </a:pPr>
            <a:r>
              <a:rPr lang="en-US" sz="4400">
                <a:solidFill>
                  <a:schemeClr val="bg1"/>
                </a:solidFill>
                <a:latin typeface="+mj-lt"/>
              </a:rPr>
              <a:t>Proactive</a:t>
            </a:r>
            <a:br>
              <a:rPr lang="en-US" sz="4000">
                <a:solidFill>
                  <a:schemeClr val="bg1"/>
                </a:solidFill>
                <a:latin typeface="+mj-lt"/>
              </a:rPr>
            </a:br>
            <a:r>
              <a:rPr lang="en-US" sz="3400">
                <a:solidFill>
                  <a:schemeClr val="bg1"/>
                </a:solidFill>
                <a:latin typeface="Museo Sans 500" panose="02000000000000000000" charset="0"/>
              </a:rPr>
              <a:t>patch management</a:t>
            </a:r>
          </a:p>
        </p:txBody>
      </p:sp>
      <p:grpSp>
        <p:nvGrpSpPr>
          <p:cNvPr id="8" name="Group 7">
            <a:extLst>
              <a:ext uri="{FF2B5EF4-FFF2-40B4-BE49-F238E27FC236}">
                <a16:creationId xmlns:a16="http://schemas.microsoft.com/office/drawing/2014/main" id="{5D9C7621-9927-0D3B-7AE2-EF5DC0752C64}"/>
              </a:ext>
            </a:extLst>
          </p:cNvPr>
          <p:cNvGrpSpPr/>
          <p:nvPr/>
        </p:nvGrpSpPr>
        <p:grpSpPr>
          <a:xfrm>
            <a:off x="4838851" y="2445835"/>
            <a:ext cx="2232914" cy="2609385"/>
            <a:chOff x="4976382" y="2530584"/>
            <a:chExt cx="2365930" cy="2779776"/>
          </a:xfrm>
        </p:grpSpPr>
        <p:sp>
          <p:nvSpPr>
            <p:cNvPr id="4" name="Arrow: Chevron 3">
              <a:extLst>
                <a:ext uri="{FF2B5EF4-FFF2-40B4-BE49-F238E27FC236}">
                  <a16:creationId xmlns:a16="http://schemas.microsoft.com/office/drawing/2014/main" id="{A99C8DE2-1281-F309-1FAC-3E42C366CE31}"/>
                </a:ext>
              </a:extLst>
            </p:cNvPr>
            <p:cNvSpPr/>
            <p:nvPr/>
          </p:nvSpPr>
          <p:spPr>
            <a:xfrm>
              <a:off x="4976382" y="2530584"/>
              <a:ext cx="996987" cy="2779776"/>
            </a:xfrm>
            <a:prstGeom prst="chevron">
              <a:avLst>
                <a:gd name="adj" fmla="val 726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6" name="Arrow: Chevron 5">
              <a:extLst>
                <a:ext uri="{FF2B5EF4-FFF2-40B4-BE49-F238E27FC236}">
                  <a16:creationId xmlns:a16="http://schemas.microsoft.com/office/drawing/2014/main" id="{CCE6B485-7AA8-ED7A-A5B2-3A71005C2351}"/>
                </a:ext>
              </a:extLst>
            </p:cNvPr>
            <p:cNvSpPr/>
            <p:nvPr/>
          </p:nvSpPr>
          <p:spPr>
            <a:xfrm>
              <a:off x="5660854" y="2530584"/>
              <a:ext cx="996987" cy="2779776"/>
            </a:xfrm>
            <a:prstGeom prst="chevron">
              <a:avLst>
                <a:gd name="adj" fmla="val 726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sp>
          <p:nvSpPr>
            <p:cNvPr id="7" name="Arrow: Chevron 6">
              <a:extLst>
                <a:ext uri="{FF2B5EF4-FFF2-40B4-BE49-F238E27FC236}">
                  <a16:creationId xmlns:a16="http://schemas.microsoft.com/office/drawing/2014/main" id="{366D0E89-69F5-E1BD-0692-58233EF45CDA}"/>
                </a:ext>
              </a:extLst>
            </p:cNvPr>
            <p:cNvSpPr/>
            <p:nvPr/>
          </p:nvSpPr>
          <p:spPr>
            <a:xfrm>
              <a:off x="6345325" y="2530584"/>
              <a:ext cx="996987" cy="2779776"/>
            </a:xfrm>
            <a:prstGeom prst="chevron">
              <a:avLst>
                <a:gd name="adj" fmla="val 726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spcAft>
                  <a:spcPts val="800"/>
                </a:spcAft>
              </a:pPr>
              <a:endParaRPr lang="en-US">
                <a:solidFill>
                  <a:schemeClr val="tx1"/>
                </a:solidFill>
              </a:endParaRPr>
            </a:p>
          </p:txBody>
        </p:sp>
      </p:grpSp>
    </p:spTree>
    <p:extLst>
      <p:ext uri="{BB962C8B-B14F-4D97-AF65-F5344CB8AC3E}">
        <p14:creationId xmlns:p14="http://schemas.microsoft.com/office/powerpoint/2010/main" val="211262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51BA772-DEB5-439E-EAF4-B774503C1211}"/>
              </a:ext>
            </a:extLst>
          </p:cNvPr>
          <p:cNvSpPr txBox="1"/>
          <p:nvPr/>
        </p:nvSpPr>
        <p:spPr>
          <a:xfrm>
            <a:off x="413452" y="830243"/>
            <a:ext cx="10668000" cy="523220"/>
          </a:xfrm>
          <a:prstGeom prst="rect">
            <a:avLst/>
          </a:prstGeom>
          <a:noFill/>
        </p:spPr>
        <p:txBody>
          <a:bodyPr wrap="square">
            <a:spAutoFit/>
          </a:bodyPr>
          <a:lstStyle/>
          <a:p>
            <a:r>
              <a:rPr lang="en-US" sz="2800" b="1" dirty="0">
                <a:solidFill>
                  <a:schemeClr val="tx2"/>
                </a:solidFill>
                <a:latin typeface="+mj-lt"/>
              </a:rPr>
              <a:t>The </a:t>
            </a:r>
            <a:r>
              <a:rPr lang="en-US" sz="2800" b="1" i="1" dirty="0">
                <a:solidFill>
                  <a:schemeClr val="tx2"/>
                </a:solidFill>
                <a:latin typeface="+mj-lt"/>
              </a:rPr>
              <a:t>fastest</a:t>
            </a:r>
            <a:r>
              <a:rPr lang="en-US" sz="2800" b="1" dirty="0">
                <a:solidFill>
                  <a:schemeClr val="tx2"/>
                </a:solidFill>
                <a:latin typeface="+mj-lt"/>
              </a:rPr>
              <a:t> way to prioritize and patch vulnerabilities at scale</a:t>
            </a:r>
          </a:p>
        </p:txBody>
      </p:sp>
      <p:sp>
        <p:nvSpPr>
          <p:cNvPr id="3" name="AutoShape 2">
            <a:extLst>
              <a:ext uri="{FF2B5EF4-FFF2-40B4-BE49-F238E27FC236}">
                <a16:creationId xmlns:a16="http://schemas.microsoft.com/office/drawing/2014/main" id="{C0C0FDB3-7C3E-EED8-EE9F-3FF5181C1E8E}"/>
              </a:ext>
            </a:extLst>
          </p:cNvPr>
          <p:cNvSpPr>
            <a:spLocks noChangeAspect="1" noChangeArrowheads="1"/>
          </p:cNvSpPr>
          <p:nvPr/>
        </p:nvSpPr>
        <p:spPr bwMode="auto">
          <a:xfrm>
            <a:off x="6192752" y="282148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3" name="Group 72">
            <a:extLst>
              <a:ext uri="{FF2B5EF4-FFF2-40B4-BE49-F238E27FC236}">
                <a16:creationId xmlns:a16="http://schemas.microsoft.com/office/drawing/2014/main" id="{EE9B9466-28D4-F487-A58A-F3F56D6E5DEE}"/>
              </a:ext>
            </a:extLst>
          </p:cNvPr>
          <p:cNvGrpSpPr>
            <a:grpSpLocks noChangeAspect="1"/>
          </p:cNvGrpSpPr>
          <p:nvPr/>
        </p:nvGrpSpPr>
        <p:grpSpPr>
          <a:xfrm rot="16200000">
            <a:off x="582369" y="1730959"/>
            <a:ext cx="3974804" cy="3973351"/>
            <a:chOff x="625224" y="1191408"/>
            <a:chExt cx="4509368" cy="4509023"/>
          </a:xfrm>
        </p:grpSpPr>
        <p:pic>
          <p:nvPicPr>
            <p:cNvPr id="74" name="Google Shape;1509;p268">
              <a:extLst>
                <a:ext uri="{FF2B5EF4-FFF2-40B4-BE49-F238E27FC236}">
                  <a16:creationId xmlns:a16="http://schemas.microsoft.com/office/drawing/2014/main" id="{2F056766-38A2-7560-5AB6-B8BD0684680C}"/>
                </a:ext>
              </a:extLst>
            </p:cNvPr>
            <p:cNvPicPr preferRelativeResize="0">
              <a:picLocks/>
            </p:cNvPicPr>
            <p:nvPr/>
          </p:nvPicPr>
          <p:blipFill rotWithShape="1">
            <a:blip r:embed="rId3">
              <a:alphaModFix/>
              <a:duotone>
                <a:prstClr val="black"/>
                <a:schemeClr val="accent5">
                  <a:tint val="45000"/>
                  <a:satMod val="400000"/>
                </a:schemeClr>
              </a:duotone>
              <a:extLst>
                <a:ext uri="{BEBA8EAE-BF5A-486C-A8C5-ECC9F3942E4B}">
                  <a14:imgProps xmlns:a14="http://schemas.microsoft.com/office/drawing/2010/main">
                    <a14:imgLayer r:embed="rId4">
                      <a14:imgEffect>
                        <a14:saturation sat="400000"/>
                      </a14:imgEffect>
                    </a14:imgLayer>
                  </a14:imgProps>
                </a:ext>
              </a:extLst>
            </a:blip>
            <a:srcRect/>
            <a:stretch/>
          </p:blipFill>
          <p:spPr>
            <a:xfrm>
              <a:off x="1135158" y="1702487"/>
              <a:ext cx="3492500" cy="3467099"/>
            </a:xfrm>
            <a:prstGeom prst="rect">
              <a:avLst/>
            </a:prstGeom>
            <a:noFill/>
            <a:ln>
              <a:noFill/>
            </a:ln>
          </p:spPr>
        </p:pic>
        <p:sp>
          <p:nvSpPr>
            <p:cNvPr id="75" name="Google Shape;1510;p268">
              <a:extLst>
                <a:ext uri="{FF2B5EF4-FFF2-40B4-BE49-F238E27FC236}">
                  <a16:creationId xmlns:a16="http://schemas.microsoft.com/office/drawing/2014/main" id="{4B06E2A1-CA2A-D4E9-BCD4-10A2395ED71F}"/>
                </a:ext>
              </a:extLst>
            </p:cNvPr>
            <p:cNvSpPr>
              <a:spLocks/>
            </p:cNvSpPr>
            <p:nvPr/>
          </p:nvSpPr>
          <p:spPr>
            <a:xfrm>
              <a:off x="2085781" y="4779616"/>
              <a:ext cx="1607451" cy="135979"/>
            </a:xfrm>
            <a:custGeom>
              <a:avLst/>
              <a:gdLst/>
              <a:ahLst/>
              <a:cxnLst/>
              <a:rect l="l" t="t" r="r" b="b"/>
              <a:pathLst>
                <a:path w="1405933" h="374255" extrusionOk="0">
                  <a:moveTo>
                    <a:pt x="0" y="374256"/>
                  </a:moveTo>
                  <a:lnTo>
                    <a:pt x="170689" y="70671"/>
                  </a:lnTo>
                  <a:cubicBezTo>
                    <a:pt x="200426" y="17777"/>
                    <a:pt x="265169" y="-4138"/>
                    <a:pt x="321042" y="19565"/>
                  </a:cubicBezTo>
                  <a:cubicBezTo>
                    <a:pt x="435469" y="68104"/>
                    <a:pt x="561343" y="94950"/>
                    <a:pt x="693476" y="94950"/>
                  </a:cubicBezTo>
                  <a:cubicBezTo>
                    <a:pt x="833595" y="94950"/>
                    <a:pt x="966667" y="64750"/>
                    <a:pt x="1086529" y="10510"/>
                  </a:cubicBezTo>
                  <a:cubicBezTo>
                    <a:pt x="1141623" y="-14423"/>
                    <a:pt x="1206667" y="6377"/>
                    <a:pt x="1237502" y="58386"/>
                  </a:cubicBezTo>
                  <a:lnTo>
                    <a:pt x="1405933" y="342454"/>
                  </a:lnTo>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76" name="Google Shape;1512;p268">
              <a:extLst>
                <a:ext uri="{FF2B5EF4-FFF2-40B4-BE49-F238E27FC236}">
                  <a16:creationId xmlns:a16="http://schemas.microsoft.com/office/drawing/2014/main" id="{D3A78621-CC22-34DE-AE45-A5C210D6A8EB}"/>
                </a:ext>
              </a:extLst>
            </p:cNvPr>
            <p:cNvSpPr>
              <a:spLocks/>
            </p:cNvSpPr>
            <p:nvPr/>
          </p:nvSpPr>
          <p:spPr>
            <a:xfrm>
              <a:off x="625224" y="2417293"/>
              <a:ext cx="352869" cy="2056857"/>
            </a:xfrm>
            <a:custGeom>
              <a:avLst/>
              <a:gdLst/>
              <a:ahLst/>
              <a:cxnLst/>
              <a:rect l="l" t="t" r="r" b="b"/>
              <a:pathLst>
                <a:path w="301598" h="1757998" extrusionOk="0">
                  <a:moveTo>
                    <a:pt x="295908" y="1678073"/>
                  </a:moveTo>
                  <a:cubicBezTo>
                    <a:pt x="309409" y="1705564"/>
                    <a:pt x="298068" y="1738809"/>
                    <a:pt x="270552" y="1752307"/>
                  </a:cubicBezTo>
                  <a:cubicBezTo>
                    <a:pt x="262691" y="1756175"/>
                    <a:pt x="254351" y="1757998"/>
                    <a:pt x="246144" y="1757998"/>
                  </a:cubicBezTo>
                  <a:cubicBezTo>
                    <a:pt x="225658" y="1757998"/>
                    <a:pt x="205960" y="1746589"/>
                    <a:pt x="196310" y="1726975"/>
                  </a:cubicBezTo>
                  <a:cubicBezTo>
                    <a:pt x="132806" y="1597687"/>
                    <a:pt x="83928" y="1461132"/>
                    <a:pt x="51012" y="1321081"/>
                  </a:cubicBezTo>
                  <a:cubicBezTo>
                    <a:pt x="17157" y="1177029"/>
                    <a:pt x="0" y="1028286"/>
                    <a:pt x="0" y="878994"/>
                  </a:cubicBezTo>
                  <a:cubicBezTo>
                    <a:pt x="0" y="729702"/>
                    <a:pt x="17157" y="580959"/>
                    <a:pt x="51003" y="436916"/>
                  </a:cubicBezTo>
                  <a:cubicBezTo>
                    <a:pt x="83919" y="296865"/>
                    <a:pt x="132797" y="160310"/>
                    <a:pt x="196301" y="31022"/>
                  </a:cubicBezTo>
                  <a:cubicBezTo>
                    <a:pt x="209802" y="3530"/>
                    <a:pt x="243054" y="-7808"/>
                    <a:pt x="270552" y="5690"/>
                  </a:cubicBezTo>
                  <a:cubicBezTo>
                    <a:pt x="298068" y="19188"/>
                    <a:pt x="309409" y="52433"/>
                    <a:pt x="295908" y="79924"/>
                  </a:cubicBezTo>
                  <a:cubicBezTo>
                    <a:pt x="278060" y="116258"/>
                    <a:pt x="261460" y="153176"/>
                    <a:pt x="246109" y="190634"/>
                  </a:cubicBezTo>
                  <a:cubicBezTo>
                    <a:pt x="209952" y="278747"/>
                    <a:pt x="180790" y="369719"/>
                    <a:pt x="159029" y="462284"/>
                  </a:cubicBezTo>
                  <a:cubicBezTo>
                    <a:pt x="127149" y="598024"/>
                    <a:pt x="110965" y="738226"/>
                    <a:pt x="110965" y="878994"/>
                  </a:cubicBezTo>
                  <a:cubicBezTo>
                    <a:pt x="110965" y="1019762"/>
                    <a:pt x="127149" y="1159964"/>
                    <a:pt x="159029" y="1295705"/>
                  </a:cubicBezTo>
                  <a:cubicBezTo>
                    <a:pt x="180799" y="1388279"/>
                    <a:pt x="209961" y="1479241"/>
                    <a:pt x="246109" y="1567354"/>
                  </a:cubicBezTo>
                  <a:cubicBezTo>
                    <a:pt x="261460" y="1604812"/>
                    <a:pt x="278069" y="1641730"/>
                    <a:pt x="295908" y="1678064"/>
                  </a:cubicBezTo>
                  <a:close/>
                </a:path>
              </a:pathLst>
            </a:custGeom>
            <a:solidFill>
              <a:schemeClr val="tx2"/>
            </a:solidFill>
            <a:ln>
              <a:noFill/>
            </a:ln>
          </p:spPr>
          <p:txBody>
            <a:bodyPr spcFirstLastPara="1" wrap="square" lIns="121900" tIns="60967" rIns="121900" bIns="60967" anchor="ctr" anchorCtr="0">
              <a:noAutofit/>
            </a:bodyPr>
            <a:lstStyle/>
            <a:p>
              <a:pPr marL="0" marR="0" lvl="0" indent="0" defTabSz="121917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Museo Sans"/>
                <a:ea typeface="Arial"/>
                <a:cs typeface="Arial"/>
                <a:sym typeface="Arial"/>
              </a:endParaRPr>
            </a:p>
          </p:txBody>
        </p:sp>
        <p:grpSp>
          <p:nvGrpSpPr>
            <p:cNvPr id="77" name="Google Shape;1513;p268">
              <a:extLst>
                <a:ext uri="{FF2B5EF4-FFF2-40B4-BE49-F238E27FC236}">
                  <a16:creationId xmlns:a16="http://schemas.microsoft.com/office/drawing/2014/main" id="{70CF51D6-8FB3-9E69-8685-856CE1284827}"/>
                </a:ext>
              </a:extLst>
            </p:cNvPr>
            <p:cNvGrpSpPr>
              <a:grpSpLocks/>
            </p:cNvGrpSpPr>
            <p:nvPr/>
          </p:nvGrpSpPr>
          <p:grpSpPr>
            <a:xfrm>
              <a:off x="3725723" y="1469201"/>
              <a:ext cx="174785" cy="472475"/>
              <a:chOff x="2924236" y="882788"/>
              <a:chExt cx="149350" cy="403778"/>
            </a:xfrm>
          </p:grpSpPr>
          <p:sp>
            <p:nvSpPr>
              <p:cNvPr id="128" name="Google Shape;1514;p268">
                <a:extLst>
                  <a:ext uri="{FF2B5EF4-FFF2-40B4-BE49-F238E27FC236}">
                    <a16:creationId xmlns:a16="http://schemas.microsoft.com/office/drawing/2014/main" id="{962A0010-7929-8CE8-EA8E-F5A490489747}"/>
                  </a:ext>
                </a:extLst>
              </p:cNvPr>
              <p:cNvSpPr>
                <a:spLocks/>
              </p:cNvSpPr>
              <p:nvPr/>
            </p:nvSpPr>
            <p:spPr>
              <a:xfrm>
                <a:off x="3006261" y="882788"/>
                <a:ext cx="5913" cy="3027"/>
              </a:xfrm>
              <a:custGeom>
                <a:avLst/>
                <a:gdLst/>
                <a:ahLst/>
                <a:cxnLst/>
                <a:rect l="l" t="t" r="r" b="b"/>
                <a:pathLst>
                  <a:path w="5913" h="3027" extrusionOk="0">
                    <a:moveTo>
                      <a:pt x="0" y="0"/>
                    </a:moveTo>
                    <a:cubicBezTo>
                      <a:pt x="2009" y="956"/>
                      <a:pt x="3984" y="1974"/>
                      <a:pt x="5914" y="3027"/>
                    </a:cubicBez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29" name="Google Shape;1515;p268">
                <a:extLst>
                  <a:ext uri="{FF2B5EF4-FFF2-40B4-BE49-F238E27FC236}">
                    <a16:creationId xmlns:a16="http://schemas.microsoft.com/office/drawing/2014/main" id="{50E882F2-3AA0-8DEB-D535-ECDE736DFB55}"/>
                  </a:ext>
                </a:extLst>
              </p:cNvPr>
              <p:cNvSpPr>
                <a:spLocks/>
              </p:cNvSpPr>
              <p:nvPr/>
            </p:nvSpPr>
            <p:spPr>
              <a:xfrm>
                <a:off x="2930672" y="892657"/>
                <a:ext cx="142914" cy="382465"/>
              </a:xfrm>
              <a:custGeom>
                <a:avLst/>
                <a:gdLst/>
                <a:ahLst/>
                <a:cxnLst/>
                <a:rect l="l" t="t" r="r" b="b"/>
                <a:pathLst>
                  <a:path w="142914" h="382465" extrusionOk="0">
                    <a:moveTo>
                      <a:pt x="92533" y="0"/>
                    </a:moveTo>
                    <a:cubicBezTo>
                      <a:pt x="141580" y="34307"/>
                      <a:pt x="157967" y="101522"/>
                      <a:pt x="127601" y="155523"/>
                    </a:cubicBezTo>
                    <a:lnTo>
                      <a:pt x="0" y="382466"/>
                    </a:lnTo>
                  </a:path>
                </a:pathLst>
              </a:custGeom>
              <a:noFill/>
              <a:ln w="9525" cap="rnd" cmpd="sng">
                <a:solidFill>
                  <a:srgbClr val="808080"/>
                </a:solidFill>
                <a:prstDash val="dash"/>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30" name="Google Shape;1516;p268">
                <a:extLst>
                  <a:ext uri="{FF2B5EF4-FFF2-40B4-BE49-F238E27FC236}">
                    <a16:creationId xmlns:a16="http://schemas.microsoft.com/office/drawing/2014/main" id="{2180C56A-8ED1-0590-5D7D-E5C8806D5F2E}"/>
                  </a:ext>
                </a:extLst>
              </p:cNvPr>
              <p:cNvSpPr>
                <a:spLocks/>
              </p:cNvSpPr>
              <p:nvPr/>
            </p:nvSpPr>
            <p:spPr>
              <a:xfrm>
                <a:off x="2924236" y="1280787"/>
                <a:ext cx="3257" cy="5779"/>
              </a:xfrm>
              <a:custGeom>
                <a:avLst/>
                <a:gdLst/>
                <a:ahLst/>
                <a:cxnLst/>
                <a:rect l="l" t="t" r="r" b="b"/>
                <a:pathLst>
                  <a:path w="3257" h="5779" extrusionOk="0">
                    <a:moveTo>
                      <a:pt x="3258" y="0"/>
                    </a:moveTo>
                    <a:lnTo>
                      <a:pt x="0" y="5780"/>
                    </a:ln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grpSp>
          <p:nvGrpSpPr>
            <p:cNvPr id="78" name="Google Shape;1517;p268">
              <a:extLst>
                <a:ext uri="{FF2B5EF4-FFF2-40B4-BE49-F238E27FC236}">
                  <a16:creationId xmlns:a16="http://schemas.microsoft.com/office/drawing/2014/main" id="{996B0FA6-7368-D926-4503-2D8F3F80B7F7}"/>
                </a:ext>
              </a:extLst>
            </p:cNvPr>
            <p:cNvGrpSpPr>
              <a:grpSpLocks/>
            </p:cNvGrpSpPr>
            <p:nvPr/>
          </p:nvGrpSpPr>
          <p:grpSpPr>
            <a:xfrm>
              <a:off x="3761418" y="4932199"/>
              <a:ext cx="181607" cy="468828"/>
              <a:chOff x="2954611" y="3841778"/>
              <a:chExt cx="155171" cy="400610"/>
            </a:xfrm>
          </p:grpSpPr>
          <p:sp>
            <p:nvSpPr>
              <p:cNvPr id="125" name="Google Shape;1518;p268">
                <a:extLst>
                  <a:ext uri="{FF2B5EF4-FFF2-40B4-BE49-F238E27FC236}">
                    <a16:creationId xmlns:a16="http://schemas.microsoft.com/office/drawing/2014/main" id="{AA5F804C-AB31-F80A-6150-CDD307087397}"/>
                  </a:ext>
                </a:extLst>
              </p:cNvPr>
              <p:cNvSpPr>
                <a:spLocks/>
              </p:cNvSpPr>
              <p:nvPr/>
            </p:nvSpPr>
            <p:spPr>
              <a:xfrm>
                <a:off x="2954611" y="3841778"/>
                <a:ext cx="3381" cy="5708"/>
              </a:xfrm>
              <a:custGeom>
                <a:avLst/>
                <a:gdLst/>
                <a:ahLst/>
                <a:cxnLst/>
                <a:rect l="l" t="t" r="r" b="b"/>
                <a:pathLst>
                  <a:path w="3381" h="5708" extrusionOk="0">
                    <a:moveTo>
                      <a:pt x="0" y="0"/>
                    </a:moveTo>
                    <a:lnTo>
                      <a:pt x="3382" y="5709"/>
                    </a:ln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26" name="Google Shape;1519;p268">
                <a:extLst>
                  <a:ext uri="{FF2B5EF4-FFF2-40B4-BE49-F238E27FC236}">
                    <a16:creationId xmlns:a16="http://schemas.microsoft.com/office/drawing/2014/main" id="{6EA466BD-F819-F03C-95C8-1F1B3137471E}"/>
                  </a:ext>
                </a:extLst>
              </p:cNvPr>
              <p:cNvSpPr>
                <a:spLocks/>
              </p:cNvSpPr>
              <p:nvPr/>
            </p:nvSpPr>
            <p:spPr>
              <a:xfrm>
                <a:off x="2964607" y="3858639"/>
                <a:ext cx="145175" cy="377234"/>
              </a:xfrm>
              <a:custGeom>
                <a:avLst/>
                <a:gdLst/>
                <a:ahLst/>
                <a:cxnLst/>
                <a:rect l="l" t="t" r="r" b="b"/>
                <a:pathLst>
                  <a:path w="145175" h="377234" extrusionOk="0">
                    <a:moveTo>
                      <a:pt x="0" y="0"/>
                    </a:moveTo>
                    <a:lnTo>
                      <a:pt x="128530" y="216773"/>
                    </a:lnTo>
                    <a:cubicBezTo>
                      <a:pt x="161455" y="272305"/>
                      <a:pt x="143802" y="342981"/>
                      <a:pt x="90878" y="377235"/>
                    </a:cubicBezTo>
                  </a:path>
                </a:pathLst>
              </a:custGeom>
              <a:noFill/>
              <a:ln w="9525" cap="rnd" cmpd="sng">
                <a:solidFill>
                  <a:srgbClr val="808080"/>
                </a:solidFill>
                <a:prstDash val="dash"/>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27" name="Google Shape;1520;p268">
                <a:extLst>
                  <a:ext uri="{FF2B5EF4-FFF2-40B4-BE49-F238E27FC236}">
                    <a16:creationId xmlns:a16="http://schemas.microsoft.com/office/drawing/2014/main" id="{ABE14A92-48C6-56E0-6BDD-7D459D627762}"/>
                  </a:ext>
                </a:extLst>
              </p:cNvPr>
              <p:cNvSpPr>
                <a:spLocks/>
              </p:cNvSpPr>
              <p:nvPr/>
            </p:nvSpPr>
            <p:spPr>
              <a:xfrm>
                <a:off x="3044099" y="4239246"/>
                <a:ext cx="5851" cy="3142"/>
              </a:xfrm>
              <a:custGeom>
                <a:avLst/>
                <a:gdLst/>
                <a:ahLst/>
                <a:cxnLst/>
                <a:rect l="l" t="t" r="r" b="b"/>
                <a:pathLst>
                  <a:path w="5851" h="3142" extrusionOk="0">
                    <a:moveTo>
                      <a:pt x="5852" y="0"/>
                    </a:moveTo>
                    <a:cubicBezTo>
                      <a:pt x="3940" y="1098"/>
                      <a:pt x="1992" y="2142"/>
                      <a:pt x="0" y="3142"/>
                    </a:cubicBez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grpSp>
          <p:nvGrpSpPr>
            <p:cNvPr id="79" name="Google Shape;1521;p268">
              <a:extLst>
                <a:ext uri="{FF2B5EF4-FFF2-40B4-BE49-F238E27FC236}">
                  <a16:creationId xmlns:a16="http://schemas.microsoft.com/office/drawing/2014/main" id="{AE848E10-70DB-DDAA-6072-CCE2CC035497}"/>
                </a:ext>
              </a:extLst>
            </p:cNvPr>
            <p:cNvGrpSpPr>
              <a:grpSpLocks/>
            </p:cNvGrpSpPr>
            <p:nvPr/>
          </p:nvGrpSpPr>
          <p:grpSpPr>
            <a:xfrm>
              <a:off x="1859543" y="4969933"/>
              <a:ext cx="163295" cy="452053"/>
              <a:chOff x="1329645" y="3874509"/>
              <a:chExt cx="139532" cy="386325"/>
            </a:xfrm>
          </p:grpSpPr>
          <p:sp>
            <p:nvSpPr>
              <p:cNvPr id="122" name="Google Shape;1522;p268">
                <a:extLst>
                  <a:ext uri="{FF2B5EF4-FFF2-40B4-BE49-F238E27FC236}">
                    <a16:creationId xmlns:a16="http://schemas.microsoft.com/office/drawing/2014/main" id="{42B93B60-6A7C-8FD0-9537-50BEFAD2B45D}"/>
                  </a:ext>
                </a:extLst>
              </p:cNvPr>
              <p:cNvSpPr>
                <a:spLocks/>
              </p:cNvSpPr>
              <p:nvPr/>
            </p:nvSpPr>
            <p:spPr>
              <a:xfrm>
                <a:off x="1391056" y="4257807"/>
                <a:ext cx="5913" cy="3027"/>
              </a:xfrm>
              <a:custGeom>
                <a:avLst/>
                <a:gdLst/>
                <a:ahLst/>
                <a:cxnLst/>
                <a:rect l="l" t="t" r="r" b="b"/>
                <a:pathLst>
                  <a:path w="5913" h="3027" extrusionOk="0">
                    <a:moveTo>
                      <a:pt x="5914" y="3027"/>
                    </a:moveTo>
                    <a:cubicBezTo>
                      <a:pt x="3904" y="2071"/>
                      <a:pt x="1930" y="1062"/>
                      <a:pt x="0" y="0"/>
                    </a:cubicBez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23" name="Google Shape;1523;p268">
                <a:extLst>
                  <a:ext uri="{FF2B5EF4-FFF2-40B4-BE49-F238E27FC236}">
                    <a16:creationId xmlns:a16="http://schemas.microsoft.com/office/drawing/2014/main" id="{19417F38-AB82-5309-CCDB-ADC60809CF0F}"/>
                  </a:ext>
                </a:extLst>
              </p:cNvPr>
              <p:cNvSpPr>
                <a:spLocks/>
              </p:cNvSpPr>
              <p:nvPr/>
            </p:nvSpPr>
            <p:spPr>
              <a:xfrm>
                <a:off x="1329645" y="3886033"/>
                <a:ext cx="133050" cy="364825"/>
              </a:xfrm>
              <a:custGeom>
                <a:avLst/>
                <a:gdLst/>
                <a:ahLst/>
                <a:cxnLst/>
                <a:rect l="l" t="t" r="r" b="b"/>
                <a:pathLst>
                  <a:path w="133050" h="364825" extrusionOk="0">
                    <a:moveTo>
                      <a:pt x="50230" y="364825"/>
                    </a:moveTo>
                    <a:cubicBezTo>
                      <a:pt x="1298" y="330492"/>
                      <a:pt x="-15018" y="263356"/>
                      <a:pt x="15313" y="209409"/>
                    </a:cubicBezTo>
                    <a:lnTo>
                      <a:pt x="133051" y="0"/>
                    </a:lnTo>
                  </a:path>
                </a:pathLst>
              </a:custGeom>
              <a:noFill/>
              <a:ln w="9525" cap="rnd" cmpd="sng">
                <a:solidFill>
                  <a:srgbClr val="808080"/>
                </a:solidFill>
                <a:prstDash val="dash"/>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24" name="Google Shape;1524;p268">
                <a:extLst>
                  <a:ext uri="{FF2B5EF4-FFF2-40B4-BE49-F238E27FC236}">
                    <a16:creationId xmlns:a16="http://schemas.microsoft.com/office/drawing/2014/main" id="{7BB22D83-91FD-F4FD-1A5F-BA2C6FE4B45F}"/>
                  </a:ext>
                </a:extLst>
              </p:cNvPr>
              <p:cNvSpPr>
                <a:spLocks/>
              </p:cNvSpPr>
              <p:nvPr/>
            </p:nvSpPr>
            <p:spPr>
              <a:xfrm>
                <a:off x="1465928" y="3874509"/>
                <a:ext cx="3249" cy="5788"/>
              </a:xfrm>
              <a:custGeom>
                <a:avLst/>
                <a:gdLst/>
                <a:ahLst/>
                <a:cxnLst/>
                <a:rect l="l" t="t" r="r" b="b"/>
                <a:pathLst>
                  <a:path w="3249" h="5788" extrusionOk="0">
                    <a:moveTo>
                      <a:pt x="0" y="5789"/>
                    </a:moveTo>
                    <a:lnTo>
                      <a:pt x="3249" y="0"/>
                    </a:ln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sp>
          <p:nvSpPr>
            <p:cNvPr id="80" name="Google Shape;1525;p268">
              <a:extLst>
                <a:ext uri="{FF2B5EF4-FFF2-40B4-BE49-F238E27FC236}">
                  <a16:creationId xmlns:a16="http://schemas.microsoft.com/office/drawing/2014/main" id="{4D969B39-866D-290E-180D-8F3BA9694DF9}"/>
                </a:ext>
              </a:extLst>
            </p:cNvPr>
            <p:cNvSpPr>
              <a:spLocks/>
            </p:cNvSpPr>
            <p:nvPr/>
          </p:nvSpPr>
          <p:spPr>
            <a:xfrm>
              <a:off x="1829076" y="1191408"/>
              <a:ext cx="2056985" cy="364347"/>
            </a:xfrm>
            <a:custGeom>
              <a:avLst/>
              <a:gdLst/>
              <a:ahLst/>
              <a:cxnLst/>
              <a:rect l="l" t="t" r="r" b="b"/>
              <a:pathLst>
                <a:path w="1758107" h="311407" extrusionOk="0">
                  <a:moveTo>
                    <a:pt x="55533" y="311407"/>
                  </a:moveTo>
                  <a:cubicBezTo>
                    <a:pt x="35233" y="311407"/>
                    <a:pt x="15676" y="300229"/>
                    <a:pt x="5929" y="280853"/>
                  </a:cubicBezTo>
                  <a:cubicBezTo>
                    <a:pt x="-7838" y="253486"/>
                    <a:pt x="3184" y="220144"/>
                    <a:pt x="30558" y="206380"/>
                  </a:cubicBezTo>
                  <a:cubicBezTo>
                    <a:pt x="160965" y="140793"/>
                    <a:pt x="299092" y="89944"/>
                    <a:pt x="441097" y="55256"/>
                  </a:cubicBezTo>
                  <a:cubicBezTo>
                    <a:pt x="583393" y="20498"/>
                    <a:pt x="729630" y="1955"/>
                    <a:pt x="875760" y="149"/>
                  </a:cubicBezTo>
                  <a:cubicBezTo>
                    <a:pt x="1020367" y="-1657"/>
                    <a:pt x="1165178" y="12948"/>
                    <a:pt x="1306165" y="43537"/>
                  </a:cubicBezTo>
                  <a:cubicBezTo>
                    <a:pt x="1450816" y="74923"/>
                    <a:pt x="1592245" y="123330"/>
                    <a:pt x="1726521" y="187430"/>
                  </a:cubicBezTo>
                  <a:cubicBezTo>
                    <a:pt x="1754169" y="200627"/>
                    <a:pt x="1765882" y="233739"/>
                    <a:pt x="1752682" y="261381"/>
                  </a:cubicBezTo>
                  <a:cubicBezTo>
                    <a:pt x="1739482" y="289023"/>
                    <a:pt x="1706362" y="300733"/>
                    <a:pt x="1678714" y="287536"/>
                  </a:cubicBezTo>
                  <a:cubicBezTo>
                    <a:pt x="1552176" y="227136"/>
                    <a:pt x="1418909" y="181508"/>
                    <a:pt x="1282633" y="151946"/>
                  </a:cubicBezTo>
                  <a:cubicBezTo>
                    <a:pt x="1149818" y="123126"/>
                    <a:pt x="1013391" y="109372"/>
                    <a:pt x="877141" y="111071"/>
                  </a:cubicBezTo>
                  <a:cubicBezTo>
                    <a:pt x="739412" y="112780"/>
                    <a:pt x="601569" y="130260"/>
                    <a:pt x="467435" y="163018"/>
                  </a:cubicBezTo>
                  <a:cubicBezTo>
                    <a:pt x="333566" y="195715"/>
                    <a:pt x="203354" y="243643"/>
                    <a:pt x="80428" y="305477"/>
                  </a:cubicBezTo>
                  <a:cubicBezTo>
                    <a:pt x="72434" y="309496"/>
                    <a:pt x="63917" y="311407"/>
                    <a:pt x="55542" y="311407"/>
                  </a:cubicBezTo>
                  <a:close/>
                </a:path>
              </a:pathLst>
            </a:custGeom>
            <a:solidFill>
              <a:schemeClr val="accent1"/>
            </a:solid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81" name="Google Shape;1526;p268">
              <a:extLst>
                <a:ext uri="{FF2B5EF4-FFF2-40B4-BE49-F238E27FC236}">
                  <a16:creationId xmlns:a16="http://schemas.microsoft.com/office/drawing/2014/main" id="{9643D502-DAA9-EBFB-2DE1-59DBB0FB9A70}"/>
                </a:ext>
              </a:extLst>
            </p:cNvPr>
            <p:cNvSpPr>
              <a:spLocks/>
            </p:cNvSpPr>
            <p:nvPr/>
          </p:nvSpPr>
          <p:spPr>
            <a:xfrm>
              <a:off x="1873355" y="5336086"/>
              <a:ext cx="2056975" cy="364345"/>
            </a:xfrm>
            <a:custGeom>
              <a:avLst/>
              <a:gdLst/>
              <a:ahLst/>
              <a:cxnLst/>
              <a:rect l="l" t="t" r="r" b="b"/>
              <a:pathLst>
                <a:path w="1758098" h="311406" extrusionOk="0">
                  <a:moveTo>
                    <a:pt x="858533" y="311406"/>
                  </a:moveTo>
                  <a:cubicBezTo>
                    <a:pt x="721849" y="311406"/>
                    <a:pt x="585192" y="296784"/>
                    <a:pt x="451943" y="267868"/>
                  </a:cubicBezTo>
                  <a:cubicBezTo>
                    <a:pt x="307292" y="236482"/>
                    <a:pt x="165862" y="188074"/>
                    <a:pt x="31587" y="123975"/>
                  </a:cubicBezTo>
                  <a:cubicBezTo>
                    <a:pt x="3938" y="110778"/>
                    <a:pt x="-7774" y="77666"/>
                    <a:pt x="5426" y="50024"/>
                  </a:cubicBezTo>
                  <a:cubicBezTo>
                    <a:pt x="18626" y="22382"/>
                    <a:pt x="51736" y="10663"/>
                    <a:pt x="79394" y="23869"/>
                  </a:cubicBezTo>
                  <a:cubicBezTo>
                    <a:pt x="205932" y="84269"/>
                    <a:pt x="339190" y="129887"/>
                    <a:pt x="475475" y="159459"/>
                  </a:cubicBezTo>
                  <a:cubicBezTo>
                    <a:pt x="608290" y="188269"/>
                    <a:pt x="744690" y="202042"/>
                    <a:pt x="880967" y="200333"/>
                  </a:cubicBezTo>
                  <a:cubicBezTo>
                    <a:pt x="1018695" y="198625"/>
                    <a:pt x="1156539" y="181153"/>
                    <a:pt x="1290673" y="148386"/>
                  </a:cubicBezTo>
                  <a:cubicBezTo>
                    <a:pt x="1424541" y="115690"/>
                    <a:pt x="1554754" y="67762"/>
                    <a:pt x="1677680" y="5928"/>
                  </a:cubicBezTo>
                  <a:cubicBezTo>
                    <a:pt x="1705045" y="-7836"/>
                    <a:pt x="1738403" y="3184"/>
                    <a:pt x="1752170" y="30551"/>
                  </a:cubicBezTo>
                  <a:cubicBezTo>
                    <a:pt x="1765937" y="57919"/>
                    <a:pt x="1754914" y="91261"/>
                    <a:pt x="1727541" y="105025"/>
                  </a:cubicBezTo>
                  <a:cubicBezTo>
                    <a:pt x="1597134" y="170611"/>
                    <a:pt x="1459007" y="221461"/>
                    <a:pt x="1317002" y="256149"/>
                  </a:cubicBezTo>
                  <a:cubicBezTo>
                    <a:pt x="1174706" y="290907"/>
                    <a:pt x="1028460" y="309450"/>
                    <a:pt x="882339" y="311256"/>
                  </a:cubicBezTo>
                  <a:cubicBezTo>
                    <a:pt x="874407" y="311353"/>
                    <a:pt x="866456" y="311406"/>
                    <a:pt x="858524" y="311406"/>
                  </a:cubicBezTo>
                  <a:close/>
                </a:path>
              </a:pathLst>
            </a:custGeom>
            <a:solidFill>
              <a:srgbClr val="7F7F7F"/>
            </a:solidFill>
            <a:ln>
              <a:noFill/>
            </a:ln>
          </p:spPr>
          <p:txBody>
            <a:bodyPr spcFirstLastPara="1" wrap="square" lIns="0" tIns="0" rIns="0" bIns="0" anchor="ctr" anchorCtr="0">
              <a:noAutofit/>
            </a:bodyPr>
            <a:lstStyle/>
            <a:p>
              <a:pPr algn="ctr" defTabSz="1219170">
                <a:buClr>
                  <a:srgbClr val="000000"/>
                </a:buClr>
                <a:buSzPts val="1100"/>
              </a:pPr>
              <a:endParaRPr sz="1467" b="1" kern="0">
                <a:solidFill>
                  <a:srgbClr val="FFFFFF"/>
                </a:solidFill>
                <a:latin typeface="Museo Sans"/>
                <a:ea typeface="Inter"/>
                <a:cs typeface="Inter"/>
                <a:sym typeface="Inter"/>
              </a:endParaRPr>
            </a:p>
          </p:txBody>
        </p:sp>
        <p:sp>
          <p:nvSpPr>
            <p:cNvPr id="82" name="Google Shape;1527;p268">
              <a:extLst>
                <a:ext uri="{FF2B5EF4-FFF2-40B4-BE49-F238E27FC236}">
                  <a16:creationId xmlns:a16="http://schemas.microsoft.com/office/drawing/2014/main" id="{80202C40-6CDB-83A0-F828-1345386AAA63}"/>
                </a:ext>
              </a:extLst>
            </p:cNvPr>
            <p:cNvSpPr>
              <a:spLocks/>
            </p:cNvSpPr>
            <p:nvPr/>
          </p:nvSpPr>
          <p:spPr>
            <a:xfrm>
              <a:off x="1999009" y="4883383"/>
              <a:ext cx="93036" cy="93015"/>
            </a:xfrm>
            <a:custGeom>
              <a:avLst/>
              <a:gdLst/>
              <a:ahLst/>
              <a:cxnLst/>
              <a:rect l="l" t="t" r="r" b="b"/>
              <a:pathLst>
                <a:path w="79518" h="79500" extrusionOk="0">
                  <a:moveTo>
                    <a:pt x="79519" y="39750"/>
                  </a:moveTo>
                  <a:cubicBezTo>
                    <a:pt x="79519" y="61704"/>
                    <a:pt x="61718" y="79501"/>
                    <a:pt x="39759" y="79501"/>
                  </a:cubicBezTo>
                  <a:cubicBezTo>
                    <a:pt x="17801" y="79501"/>
                    <a:pt x="0" y="61704"/>
                    <a:pt x="0" y="39750"/>
                  </a:cubicBezTo>
                  <a:cubicBezTo>
                    <a:pt x="0" y="17797"/>
                    <a:pt x="17801" y="0"/>
                    <a:pt x="39759" y="0"/>
                  </a:cubicBezTo>
                  <a:cubicBezTo>
                    <a:pt x="61718" y="0"/>
                    <a:pt x="79519" y="17797"/>
                    <a:pt x="79519" y="39750"/>
                  </a:cubicBezTo>
                  <a:close/>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83" name="Google Shape;1528;p268">
              <a:extLst>
                <a:ext uri="{FF2B5EF4-FFF2-40B4-BE49-F238E27FC236}">
                  <a16:creationId xmlns:a16="http://schemas.microsoft.com/office/drawing/2014/main" id="{947FA646-6FD3-3F8A-E1DC-FBCBE92FE54F}"/>
                </a:ext>
              </a:extLst>
            </p:cNvPr>
            <p:cNvSpPr>
              <a:spLocks/>
            </p:cNvSpPr>
            <p:nvPr/>
          </p:nvSpPr>
          <p:spPr>
            <a:xfrm rot="-4600528">
              <a:off x="3690079" y="4845893"/>
              <a:ext cx="93159" cy="93137"/>
            </a:xfrm>
            <a:custGeom>
              <a:avLst/>
              <a:gdLst/>
              <a:ahLst/>
              <a:cxnLst/>
              <a:rect l="l" t="t" r="r" b="b"/>
              <a:pathLst>
                <a:path w="79518" h="79500" extrusionOk="0">
                  <a:moveTo>
                    <a:pt x="79519" y="39750"/>
                  </a:moveTo>
                  <a:cubicBezTo>
                    <a:pt x="79519" y="61704"/>
                    <a:pt x="61718" y="79500"/>
                    <a:pt x="39760" y="79500"/>
                  </a:cubicBezTo>
                  <a:cubicBezTo>
                    <a:pt x="17801" y="79500"/>
                    <a:pt x="0" y="61704"/>
                    <a:pt x="0" y="39750"/>
                  </a:cubicBezTo>
                  <a:cubicBezTo>
                    <a:pt x="0" y="17797"/>
                    <a:pt x="17801" y="0"/>
                    <a:pt x="39760" y="0"/>
                  </a:cubicBezTo>
                  <a:cubicBezTo>
                    <a:pt x="61718" y="0"/>
                    <a:pt x="79519" y="17797"/>
                    <a:pt x="79519" y="39750"/>
                  </a:cubicBezTo>
                  <a:close/>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84" name="Google Shape;1529;p268">
              <a:extLst>
                <a:ext uri="{FF2B5EF4-FFF2-40B4-BE49-F238E27FC236}">
                  <a16:creationId xmlns:a16="http://schemas.microsoft.com/office/drawing/2014/main" id="{D6FC0DEB-1838-26F7-67B3-BF33CA153E6C}"/>
                </a:ext>
              </a:extLst>
            </p:cNvPr>
            <p:cNvSpPr txBox="1">
              <a:spLocks/>
            </p:cNvSpPr>
            <p:nvPr/>
          </p:nvSpPr>
          <p:spPr>
            <a:xfrm>
              <a:off x="2360292" y="1575487"/>
              <a:ext cx="1088400" cy="254000"/>
            </a:xfrm>
            <a:prstGeom prst="rect">
              <a:avLst/>
            </a:prstGeom>
            <a:noFill/>
            <a:ln>
              <a:noFill/>
            </a:ln>
          </p:spPr>
          <p:txBody>
            <a:bodyPr spcFirstLastPara="1" wrap="square" lIns="0" tIns="0" rIns="0" bIns="0" anchor="ctr" anchorCtr="0">
              <a:noAutofit/>
            </a:bodyPr>
            <a:lstStyle/>
            <a:p>
              <a:pPr algn="ctr" defTabSz="1219170">
                <a:buClr>
                  <a:srgbClr val="000000"/>
                </a:buClr>
                <a:buSzPts val="1200"/>
              </a:pPr>
              <a:r>
                <a:rPr lang="en" sz="1200" b="1" kern="0">
                  <a:solidFill>
                    <a:schemeClr val="accent1"/>
                  </a:solidFill>
                  <a:latin typeface="Museo Sans 300" panose="02000000000000000000" charset="0"/>
                  <a:ea typeface="Inter"/>
                  <a:cs typeface="Inter"/>
                  <a:sym typeface="Inter"/>
                </a:rPr>
                <a:t>Discover</a:t>
              </a:r>
              <a:endParaRPr sz="1200" b="1" kern="0">
                <a:solidFill>
                  <a:schemeClr val="accent1"/>
                </a:solidFill>
                <a:latin typeface="Museo Sans 300" panose="02000000000000000000" charset="0"/>
                <a:ea typeface="Inter"/>
                <a:cs typeface="Inter"/>
                <a:sym typeface="Inter"/>
              </a:endParaRPr>
            </a:p>
          </p:txBody>
        </p:sp>
        <p:sp>
          <p:nvSpPr>
            <p:cNvPr id="85" name="Google Shape;1530;p268">
              <a:extLst>
                <a:ext uri="{FF2B5EF4-FFF2-40B4-BE49-F238E27FC236}">
                  <a16:creationId xmlns:a16="http://schemas.microsoft.com/office/drawing/2014/main" id="{814F810A-07D7-501A-11E6-6B31F1E594A6}"/>
                </a:ext>
              </a:extLst>
            </p:cNvPr>
            <p:cNvSpPr txBox="1">
              <a:spLocks/>
            </p:cNvSpPr>
            <p:nvPr/>
          </p:nvSpPr>
          <p:spPr>
            <a:xfrm rot="5400000">
              <a:off x="542111" y="3363084"/>
              <a:ext cx="1208460" cy="254000"/>
            </a:xfrm>
            <a:prstGeom prst="rect">
              <a:avLst/>
            </a:prstGeom>
            <a:noFill/>
            <a:ln>
              <a:noFill/>
            </a:ln>
          </p:spPr>
          <p:txBody>
            <a:bodyPr spcFirstLastPara="1" wrap="square" lIns="0" tIns="0" rIns="0" bIns="0" anchor="ctr" anchorCtr="0">
              <a:noAutofit/>
            </a:bodyPr>
            <a:lstStyle/>
            <a:p>
              <a:pPr algn="ctr" defTabSz="1219170">
                <a:buClr>
                  <a:srgbClr val="000000"/>
                </a:buClr>
                <a:buSzPts val="1200"/>
              </a:pPr>
              <a:r>
                <a:rPr lang="en" sz="1200" b="1" kern="0">
                  <a:solidFill>
                    <a:srgbClr val="0860B8"/>
                  </a:solidFill>
                  <a:latin typeface="Museo Sans 300" panose="02000000000000000000" charset="0"/>
                  <a:ea typeface="Inter"/>
                  <a:cs typeface="Inter"/>
                  <a:sym typeface="Inter"/>
                </a:rPr>
                <a:t>Remediate</a:t>
              </a:r>
              <a:endParaRPr sz="1200" b="1" kern="0">
                <a:solidFill>
                  <a:srgbClr val="0860B8"/>
                </a:solidFill>
                <a:latin typeface="Museo Sans 300" panose="02000000000000000000" charset="0"/>
                <a:ea typeface="Inter"/>
                <a:cs typeface="Inter"/>
                <a:sym typeface="Inter"/>
              </a:endParaRPr>
            </a:p>
          </p:txBody>
        </p:sp>
        <p:sp>
          <p:nvSpPr>
            <p:cNvPr id="86" name="Google Shape;1531;p268">
              <a:extLst>
                <a:ext uri="{FF2B5EF4-FFF2-40B4-BE49-F238E27FC236}">
                  <a16:creationId xmlns:a16="http://schemas.microsoft.com/office/drawing/2014/main" id="{6062DDEE-99CC-2B23-B47A-B24728B14BE8}"/>
                </a:ext>
              </a:extLst>
            </p:cNvPr>
            <p:cNvSpPr txBox="1">
              <a:spLocks/>
            </p:cNvSpPr>
            <p:nvPr/>
          </p:nvSpPr>
          <p:spPr>
            <a:xfrm rot="5400000">
              <a:off x="4072275" y="3318927"/>
              <a:ext cx="1088400" cy="254000"/>
            </a:xfrm>
            <a:prstGeom prst="rect">
              <a:avLst/>
            </a:prstGeom>
            <a:noFill/>
            <a:ln>
              <a:noFill/>
            </a:ln>
          </p:spPr>
          <p:txBody>
            <a:bodyPr spcFirstLastPara="1" wrap="square" lIns="0" tIns="0" rIns="0" bIns="0" anchor="ctr" anchorCtr="0">
              <a:noAutofit/>
            </a:bodyPr>
            <a:lstStyle/>
            <a:p>
              <a:pPr algn="ctr" defTabSz="1219170">
                <a:buClr>
                  <a:srgbClr val="000000"/>
                </a:buClr>
                <a:buSzPts val="1200"/>
              </a:pPr>
              <a:r>
                <a:rPr lang="en" sz="1200" b="1" kern="0">
                  <a:solidFill>
                    <a:srgbClr val="98C250"/>
                  </a:solidFill>
                  <a:latin typeface="Museo Sans 300" panose="02000000000000000000" charset="0"/>
                  <a:ea typeface="Inter"/>
                  <a:cs typeface="Inter"/>
                  <a:sym typeface="Inter"/>
                </a:rPr>
                <a:t>Assess</a:t>
              </a:r>
              <a:endParaRPr sz="1200" b="1" kern="0">
                <a:solidFill>
                  <a:srgbClr val="98C250"/>
                </a:solidFill>
                <a:latin typeface="Museo Sans 300" panose="02000000000000000000" charset="0"/>
                <a:ea typeface="Inter"/>
                <a:cs typeface="Inter"/>
                <a:sym typeface="Inter"/>
              </a:endParaRPr>
            </a:p>
          </p:txBody>
        </p:sp>
        <p:sp>
          <p:nvSpPr>
            <p:cNvPr id="87" name="Google Shape;1532;p268">
              <a:extLst>
                <a:ext uri="{FF2B5EF4-FFF2-40B4-BE49-F238E27FC236}">
                  <a16:creationId xmlns:a16="http://schemas.microsoft.com/office/drawing/2014/main" id="{A34376BC-5A94-B91F-DA0C-A739075E319A}"/>
                </a:ext>
              </a:extLst>
            </p:cNvPr>
            <p:cNvSpPr txBox="1">
              <a:spLocks/>
            </p:cNvSpPr>
            <p:nvPr/>
          </p:nvSpPr>
          <p:spPr>
            <a:xfrm rot="10800000">
              <a:off x="2335716" y="5079448"/>
              <a:ext cx="1088400" cy="254001"/>
            </a:xfrm>
            <a:prstGeom prst="rect">
              <a:avLst/>
            </a:prstGeom>
            <a:noFill/>
            <a:ln>
              <a:noFill/>
            </a:ln>
          </p:spPr>
          <p:txBody>
            <a:bodyPr spcFirstLastPara="1" wrap="square" lIns="0" tIns="0" rIns="0" bIns="0" anchor="ctr" anchorCtr="0">
              <a:noAutofit/>
            </a:bodyPr>
            <a:lstStyle/>
            <a:p>
              <a:pPr algn="ctr" defTabSz="1219170">
                <a:buClr>
                  <a:srgbClr val="000000"/>
                </a:buClr>
                <a:buSzPts val="1200"/>
              </a:pPr>
              <a:r>
                <a:rPr lang="en" sz="1200" b="1" kern="0">
                  <a:solidFill>
                    <a:srgbClr val="A5A5A5"/>
                  </a:solidFill>
                  <a:ea typeface="Inter"/>
                  <a:cs typeface="Inter"/>
                  <a:sym typeface="Inter"/>
                </a:rPr>
                <a:t>Prioritize</a:t>
              </a:r>
              <a:endParaRPr sz="1200" b="1" kern="0">
                <a:solidFill>
                  <a:srgbClr val="A5A5A5"/>
                </a:solidFill>
                <a:ea typeface="Inter"/>
                <a:cs typeface="Inter"/>
                <a:sym typeface="Inter"/>
              </a:endParaRPr>
            </a:p>
          </p:txBody>
        </p:sp>
        <p:grpSp>
          <p:nvGrpSpPr>
            <p:cNvPr id="88" name="Google Shape;1533;p268">
              <a:extLst>
                <a:ext uri="{FF2B5EF4-FFF2-40B4-BE49-F238E27FC236}">
                  <a16:creationId xmlns:a16="http://schemas.microsoft.com/office/drawing/2014/main" id="{A7D31D34-98E0-3228-FA6C-3A25EA392247}"/>
                </a:ext>
              </a:extLst>
            </p:cNvPr>
            <p:cNvGrpSpPr>
              <a:grpSpLocks/>
            </p:cNvGrpSpPr>
            <p:nvPr/>
          </p:nvGrpSpPr>
          <p:grpSpPr>
            <a:xfrm>
              <a:off x="1817265" y="1490920"/>
              <a:ext cx="171225" cy="451342"/>
              <a:chOff x="1293456" y="901234"/>
              <a:chExt cx="146301" cy="385668"/>
            </a:xfrm>
          </p:grpSpPr>
          <p:sp>
            <p:nvSpPr>
              <p:cNvPr id="119" name="Google Shape;1534;p268">
                <a:extLst>
                  <a:ext uri="{FF2B5EF4-FFF2-40B4-BE49-F238E27FC236}">
                    <a16:creationId xmlns:a16="http://schemas.microsoft.com/office/drawing/2014/main" id="{CE488A7E-AFC6-C590-72A8-7A7DB70B2BE8}"/>
                  </a:ext>
                </a:extLst>
              </p:cNvPr>
              <p:cNvSpPr>
                <a:spLocks/>
              </p:cNvSpPr>
              <p:nvPr/>
            </p:nvSpPr>
            <p:spPr>
              <a:xfrm>
                <a:off x="1436376" y="1281194"/>
                <a:ext cx="3381" cy="5708"/>
              </a:xfrm>
              <a:custGeom>
                <a:avLst/>
                <a:gdLst/>
                <a:ahLst/>
                <a:cxnLst/>
                <a:rect l="l" t="t" r="r" b="b"/>
                <a:pathLst>
                  <a:path w="3381" h="5708" extrusionOk="0">
                    <a:moveTo>
                      <a:pt x="3382" y="5709"/>
                    </a:moveTo>
                    <a:lnTo>
                      <a:pt x="0" y="0"/>
                    </a:ln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20" name="Google Shape;1535;p268">
                <a:extLst>
                  <a:ext uri="{FF2B5EF4-FFF2-40B4-BE49-F238E27FC236}">
                    <a16:creationId xmlns:a16="http://schemas.microsoft.com/office/drawing/2014/main" id="{68CE5AA1-9CEF-4503-16D2-AE081521B239}"/>
                  </a:ext>
                </a:extLst>
              </p:cNvPr>
              <p:cNvSpPr>
                <a:spLocks/>
              </p:cNvSpPr>
              <p:nvPr/>
            </p:nvSpPr>
            <p:spPr>
              <a:xfrm>
                <a:off x="1293456" y="907819"/>
                <a:ext cx="136182" cy="362001"/>
              </a:xfrm>
              <a:custGeom>
                <a:avLst/>
                <a:gdLst/>
                <a:ahLst/>
                <a:cxnLst/>
                <a:rect l="l" t="t" r="r" b="b"/>
                <a:pathLst>
                  <a:path w="136182" h="362001" extrusionOk="0">
                    <a:moveTo>
                      <a:pt x="136182" y="362002"/>
                    </a:moveTo>
                    <a:lnTo>
                      <a:pt x="16647" y="160391"/>
                    </a:lnTo>
                    <a:cubicBezTo>
                      <a:pt x="-16260" y="104895"/>
                      <a:pt x="1358" y="34280"/>
                      <a:pt x="54184" y="0"/>
                    </a:cubicBezTo>
                  </a:path>
                </a:pathLst>
              </a:custGeom>
              <a:noFill/>
              <a:ln w="9525" cap="rnd" cmpd="sng">
                <a:solidFill>
                  <a:srgbClr val="808080"/>
                </a:solidFill>
                <a:prstDash val="dash"/>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21" name="Google Shape;1536;p268">
                <a:extLst>
                  <a:ext uri="{FF2B5EF4-FFF2-40B4-BE49-F238E27FC236}">
                    <a16:creationId xmlns:a16="http://schemas.microsoft.com/office/drawing/2014/main" id="{3F02E533-06C6-B00A-E847-76B484658423}"/>
                  </a:ext>
                </a:extLst>
              </p:cNvPr>
              <p:cNvSpPr>
                <a:spLocks/>
              </p:cNvSpPr>
              <p:nvPr/>
            </p:nvSpPr>
            <p:spPr>
              <a:xfrm>
                <a:off x="1353280" y="901234"/>
                <a:ext cx="5851" cy="3142"/>
              </a:xfrm>
              <a:custGeom>
                <a:avLst/>
                <a:gdLst/>
                <a:ahLst/>
                <a:cxnLst/>
                <a:rect l="l" t="t" r="r" b="b"/>
                <a:pathLst>
                  <a:path w="5851" h="3142" extrusionOk="0">
                    <a:moveTo>
                      <a:pt x="0" y="3142"/>
                    </a:moveTo>
                    <a:cubicBezTo>
                      <a:pt x="1912" y="2045"/>
                      <a:pt x="3860" y="1000"/>
                      <a:pt x="5852" y="0"/>
                    </a:cubicBez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sp>
          <p:nvSpPr>
            <p:cNvPr id="89" name="Google Shape;1537;p268">
              <a:extLst>
                <a:ext uri="{FF2B5EF4-FFF2-40B4-BE49-F238E27FC236}">
                  <a16:creationId xmlns:a16="http://schemas.microsoft.com/office/drawing/2014/main" id="{DC1CBD50-5536-467D-453A-4409024ABA19}"/>
                </a:ext>
              </a:extLst>
            </p:cNvPr>
            <p:cNvSpPr>
              <a:spLocks/>
            </p:cNvSpPr>
            <p:nvPr/>
          </p:nvSpPr>
          <p:spPr>
            <a:xfrm>
              <a:off x="2035770" y="2022192"/>
              <a:ext cx="1643916" cy="131069"/>
            </a:xfrm>
            <a:custGeom>
              <a:avLst/>
              <a:gdLst/>
              <a:ahLst/>
              <a:cxnLst/>
              <a:rect l="l" t="t" r="r" b="b"/>
              <a:pathLst>
                <a:path w="1405056" h="357461" extrusionOk="0">
                  <a:moveTo>
                    <a:pt x="1405057" y="593"/>
                  </a:moveTo>
                  <a:lnTo>
                    <a:pt x="1244142" y="286794"/>
                  </a:lnTo>
                  <a:cubicBezTo>
                    <a:pt x="1214404" y="339688"/>
                    <a:pt x="1149661" y="361604"/>
                    <a:pt x="1093789" y="337900"/>
                  </a:cubicBezTo>
                  <a:cubicBezTo>
                    <a:pt x="979362" y="289361"/>
                    <a:pt x="853488" y="262515"/>
                    <a:pt x="721355" y="262515"/>
                  </a:cubicBezTo>
                  <a:cubicBezTo>
                    <a:pt x="581236" y="262515"/>
                    <a:pt x="448164" y="292715"/>
                    <a:pt x="328301" y="346955"/>
                  </a:cubicBezTo>
                  <a:cubicBezTo>
                    <a:pt x="273208" y="371880"/>
                    <a:pt x="208164" y="351088"/>
                    <a:pt x="177329" y="299079"/>
                  </a:cubicBezTo>
                  <a:lnTo>
                    <a:pt x="0" y="0"/>
                  </a:lnTo>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nvGrpSpPr>
            <p:cNvPr id="90" name="Google Shape;1538;p268">
              <a:extLst>
                <a:ext uri="{FF2B5EF4-FFF2-40B4-BE49-F238E27FC236}">
                  <a16:creationId xmlns:a16="http://schemas.microsoft.com/office/drawing/2014/main" id="{B9DCCB78-A5CF-546B-D57A-C03F8923B48C}"/>
                </a:ext>
              </a:extLst>
            </p:cNvPr>
            <p:cNvGrpSpPr>
              <a:grpSpLocks/>
            </p:cNvGrpSpPr>
            <p:nvPr/>
          </p:nvGrpSpPr>
          <p:grpSpPr>
            <a:xfrm>
              <a:off x="4372030" y="2404249"/>
              <a:ext cx="474781" cy="180419"/>
              <a:chOff x="3476487" y="1681755"/>
              <a:chExt cx="405686" cy="154174"/>
            </a:xfrm>
          </p:grpSpPr>
          <p:sp>
            <p:nvSpPr>
              <p:cNvPr id="116" name="Google Shape;1539;p268">
                <a:extLst>
                  <a:ext uri="{FF2B5EF4-FFF2-40B4-BE49-F238E27FC236}">
                    <a16:creationId xmlns:a16="http://schemas.microsoft.com/office/drawing/2014/main" id="{F92252BF-DF35-AB22-08CB-205CAC44226F}"/>
                  </a:ext>
                </a:extLst>
              </p:cNvPr>
              <p:cNvSpPr>
                <a:spLocks/>
              </p:cNvSpPr>
              <p:nvPr/>
            </p:nvSpPr>
            <p:spPr>
              <a:xfrm>
                <a:off x="3476487" y="1832610"/>
                <a:ext cx="5754" cy="3319"/>
              </a:xfrm>
              <a:custGeom>
                <a:avLst/>
                <a:gdLst/>
                <a:ahLst/>
                <a:cxnLst/>
                <a:rect l="l" t="t" r="r" b="b"/>
                <a:pathLst>
                  <a:path w="5754" h="3319" extrusionOk="0">
                    <a:moveTo>
                      <a:pt x="0" y="3319"/>
                    </a:moveTo>
                    <a:lnTo>
                      <a:pt x="5755" y="0"/>
                    </a:ln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17" name="Google Shape;1540;p268">
                <a:extLst>
                  <a:ext uri="{FF2B5EF4-FFF2-40B4-BE49-F238E27FC236}">
                    <a16:creationId xmlns:a16="http://schemas.microsoft.com/office/drawing/2014/main" id="{475D6B25-B376-36AA-241B-770FD56DE296}"/>
                  </a:ext>
                </a:extLst>
              </p:cNvPr>
              <p:cNvSpPr>
                <a:spLocks/>
              </p:cNvSpPr>
              <p:nvPr/>
            </p:nvSpPr>
            <p:spPr>
              <a:xfrm>
                <a:off x="3493573" y="1681755"/>
                <a:ext cx="382155" cy="144305"/>
              </a:xfrm>
              <a:custGeom>
                <a:avLst/>
                <a:gdLst/>
                <a:ahLst/>
                <a:cxnLst/>
                <a:rect l="l" t="t" r="r" b="b"/>
                <a:pathLst>
                  <a:path w="382155" h="144305" extrusionOk="0">
                    <a:moveTo>
                      <a:pt x="0" y="144305"/>
                    </a:moveTo>
                    <a:lnTo>
                      <a:pt x="222338" y="15964"/>
                    </a:lnTo>
                    <a:cubicBezTo>
                      <a:pt x="278095" y="-16219"/>
                      <a:pt x="348460" y="1988"/>
                      <a:pt x="382155" y="55033"/>
                    </a:cubicBezTo>
                  </a:path>
                </a:pathLst>
              </a:custGeom>
              <a:noFill/>
              <a:ln w="9525" cap="rnd" cmpd="sng">
                <a:solidFill>
                  <a:srgbClr val="808080"/>
                </a:solidFill>
                <a:prstDash val="dash"/>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18" name="Google Shape;1541;p268">
                <a:extLst>
                  <a:ext uri="{FF2B5EF4-FFF2-40B4-BE49-F238E27FC236}">
                    <a16:creationId xmlns:a16="http://schemas.microsoft.com/office/drawing/2014/main" id="{098FA7B8-5A95-1A51-4509-BC6B90E20412}"/>
                  </a:ext>
                </a:extLst>
              </p:cNvPr>
              <p:cNvSpPr>
                <a:spLocks/>
              </p:cNvSpPr>
              <p:nvPr/>
            </p:nvSpPr>
            <p:spPr>
              <a:xfrm>
                <a:off x="3879084" y="1742408"/>
                <a:ext cx="3089" cy="5877"/>
              </a:xfrm>
              <a:custGeom>
                <a:avLst/>
                <a:gdLst/>
                <a:ahLst/>
                <a:cxnLst/>
                <a:rect l="l" t="t" r="r" b="b"/>
                <a:pathLst>
                  <a:path w="3089" h="5877" extrusionOk="0">
                    <a:moveTo>
                      <a:pt x="0" y="0"/>
                    </a:moveTo>
                    <a:cubicBezTo>
                      <a:pt x="1080" y="1921"/>
                      <a:pt x="2107" y="3877"/>
                      <a:pt x="3090" y="5877"/>
                    </a:cubicBez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sp>
          <p:nvSpPr>
            <p:cNvPr id="91" name="Google Shape;1542;p268">
              <a:extLst>
                <a:ext uri="{FF2B5EF4-FFF2-40B4-BE49-F238E27FC236}">
                  <a16:creationId xmlns:a16="http://schemas.microsoft.com/office/drawing/2014/main" id="{52318A2B-9EC5-ACB4-6B18-51898FE34670}"/>
                </a:ext>
              </a:extLst>
            </p:cNvPr>
            <p:cNvSpPr>
              <a:spLocks/>
            </p:cNvSpPr>
            <p:nvPr/>
          </p:nvSpPr>
          <p:spPr>
            <a:xfrm>
              <a:off x="4179386" y="2631200"/>
              <a:ext cx="113121" cy="1629857"/>
            </a:xfrm>
            <a:custGeom>
              <a:avLst/>
              <a:gdLst/>
              <a:ahLst/>
              <a:cxnLst/>
              <a:rect l="l" t="t" r="r" b="b"/>
              <a:pathLst>
                <a:path w="342791" h="1393041" extrusionOk="0">
                  <a:moveTo>
                    <a:pt x="342791" y="1393042"/>
                  </a:moveTo>
                  <a:lnTo>
                    <a:pt x="59508" y="1229526"/>
                  </a:lnTo>
                  <a:cubicBezTo>
                    <a:pt x="7044" y="1199238"/>
                    <a:pt x="-14319" y="1134359"/>
                    <a:pt x="10010" y="1078889"/>
                  </a:cubicBezTo>
                  <a:cubicBezTo>
                    <a:pt x="61376" y="961745"/>
                    <a:pt x="89883" y="832306"/>
                    <a:pt x="89883" y="696211"/>
                  </a:cubicBezTo>
                  <a:cubicBezTo>
                    <a:pt x="89883" y="560116"/>
                    <a:pt x="61376" y="430678"/>
                    <a:pt x="10010" y="313533"/>
                  </a:cubicBezTo>
                  <a:cubicBezTo>
                    <a:pt x="-14319" y="258063"/>
                    <a:pt x="7044" y="193176"/>
                    <a:pt x="59508" y="162896"/>
                  </a:cubicBezTo>
                  <a:lnTo>
                    <a:pt x="341711" y="0"/>
                  </a:lnTo>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nvGrpSpPr>
            <p:cNvPr id="92" name="Google Shape;1547;p268">
              <a:extLst>
                <a:ext uri="{FF2B5EF4-FFF2-40B4-BE49-F238E27FC236}">
                  <a16:creationId xmlns:a16="http://schemas.microsoft.com/office/drawing/2014/main" id="{9FA788E2-3EE8-F3F6-D58E-68A9B3F6D207}"/>
                </a:ext>
              </a:extLst>
            </p:cNvPr>
            <p:cNvGrpSpPr>
              <a:grpSpLocks/>
            </p:cNvGrpSpPr>
            <p:nvPr/>
          </p:nvGrpSpPr>
          <p:grpSpPr>
            <a:xfrm>
              <a:off x="913203" y="4323985"/>
              <a:ext cx="445305" cy="163412"/>
              <a:chOff x="521057" y="3322217"/>
              <a:chExt cx="380526" cy="139641"/>
            </a:xfrm>
          </p:grpSpPr>
          <p:sp>
            <p:nvSpPr>
              <p:cNvPr id="113" name="Google Shape;1548;p268">
                <a:extLst>
                  <a:ext uri="{FF2B5EF4-FFF2-40B4-BE49-F238E27FC236}">
                    <a16:creationId xmlns:a16="http://schemas.microsoft.com/office/drawing/2014/main" id="{C95814FD-AB1B-C936-628A-7599013019B1}"/>
                  </a:ext>
                </a:extLst>
              </p:cNvPr>
              <p:cNvSpPr>
                <a:spLocks/>
              </p:cNvSpPr>
              <p:nvPr/>
            </p:nvSpPr>
            <p:spPr>
              <a:xfrm>
                <a:off x="895838" y="3322217"/>
                <a:ext cx="5745" cy="3319"/>
              </a:xfrm>
              <a:custGeom>
                <a:avLst/>
                <a:gdLst/>
                <a:ahLst/>
                <a:cxnLst/>
                <a:rect l="l" t="t" r="r" b="b"/>
                <a:pathLst>
                  <a:path w="5745" h="3319" extrusionOk="0">
                    <a:moveTo>
                      <a:pt x="5746" y="0"/>
                    </a:moveTo>
                    <a:lnTo>
                      <a:pt x="0" y="3319"/>
                    </a:ln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14" name="Google Shape;1549;p268">
                <a:extLst>
                  <a:ext uri="{FF2B5EF4-FFF2-40B4-BE49-F238E27FC236}">
                    <a16:creationId xmlns:a16="http://schemas.microsoft.com/office/drawing/2014/main" id="{DAC05D11-2670-AAFB-7250-FAFFDD2A9B41}"/>
                  </a:ext>
                </a:extLst>
              </p:cNvPr>
              <p:cNvSpPr>
                <a:spLocks/>
              </p:cNvSpPr>
              <p:nvPr/>
            </p:nvSpPr>
            <p:spPr>
              <a:xfrm>
                <a:off x="527485" y="3332033"/>
                <a:ext cx="357091" cy="129825"/>
              </a:xfrm>
              <a:custGeom>
                <a:avLst/>
                <a:gdLst/>
                <a:ahLst/>
                <a:cxnLst/>
                <a:rect l="l" t="t" r="r" b="b"/>
                <a:pathLst>
                  <a:path w="357091" h="129825" extrusionOk="0">
                    <a:moveTo>
                      <a:pt x="357092" y="0"/>
                    </a:moveTo>
                    <a:lnTo>
                      <a:pt x="159835" y="113861"/>
                    </a:lnTo>
                    <a:cubicBezTo>
                      <a:pt x="104069" y="146052"/>
                      <a:pt x="33686" y="127828"/>
                      <a:pt x="0" y="74756"/>
                    </a:cubicBezTo>
                  </a:path>
                </a:pathLst>
              </a:custGeom>
              <a:noFill/>
              <a:ln w="9525" cap="rnd" cmpd="sng">
                <a:solidFill>
                  <a:srgbClr val="808080"/>
                </a:solidFill>
                <a:prstDash val="dash"/>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15" name="Google Shape;1550;p268">
                <a:extLst>
                  <a:ext uri="{FF2B5EF4-FFF2-40B4-BE49-F238E27FC236}">
                    <a16:creationId xmlns:a16="http://schemas.microsoft.com/office/drawing/2014/main" id="{54857CF8-B18B-C255-CF73-058220856B57}"/>
                  </a:ext>
                </a:extLst>
              </p:cNvPr>
              <p:cNvSpPr>
                <a:spLocks/>
              </p:cNvSpPr>
              <p:nvPr/>
            </p:nvSpPr>
            <p:spPr>
              <a:xfrm>
                <a:off x="521057" y="3395337"/>
                <a:ext cx="3089" cy="5877"/>
              </a:xfrm>
              <a:custGeom>
                <a:avLst/>
                <a:gdLst/>
                <a:ahLst/>
                <a:cxnLst/>
                <a:rect l="l" t="t" r="r" b="b"/>
                <a:pathLst>
                  <a:path w="3089" h="5877" extrusionOk="0">
                    <a:moveTo>
                      <a:pt x="3090" y="5877"/>
                    </a:moveTo>
                    <a:cubicBezTo>
                      <a:pt x="2010" y="3956"/>
                      <a:pt x="983" y="2000"/>
                      <a:pt x="0" y="0"/>
                    </a:cubicBez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sp>
          <p:nvSpPr>
            <p:cNvPr id="93" name="Google Shape;1551;p268">
              <a:extLst>
                <a:ext uri="{FF2B5EF4-FFF2-40B4-BE49-F238E27FC236}">
                  <a16:creationId xmlns:a16="http://schemas.microsoft.com/office/drawing/2014/main" id="{4352A8EC-4547-0F2E-6ED5-91A9BE291F54}"/>
                </a:ext>
              </a:extLst>
            </p:cNvPr>
            <p:cNvSpPr>
              <a:spLocks/>
            </p:cNvSpPr>
            <p:nvPr/>
          </p:nvSpPr>
          <p:spPr>
            <a:xfrm>
              <a:off x="1439138" y="2614356"/>
              <a:ext cx="106356" cy="1662893"/>
            </a:xfrm>
            <a:custGeom>
              <a:avLst/>
              <a:gdLst/>
              <a:ahLst/>
              <a:cxnLst/>
              <a:rect l="l" t="t" r="r" b="b"/>
              <a:pathLst>
                <a:path w="366747" h="1421276" extrusionOk="0">
                  <a:moveTo>
                    <a:pt x="89" y="0"/>
                  </a:moveTo>
                  <a:lnTo>
                    <a:pt x="307240" y="177297"/>
                  </a:lnTo>
                  <a:cubicBezTo>
                    <a:pt x="359704" y="207585"/>
                    <a:pt x="381066" y="272464"/>
                    <a:pt x="356738" y="327934"/>
                  </a:cubicBezTo>
                  <a:cubicBezTo>
                    <a:pt x="305372" y="445078"/>
                    <a:pt x="276865" y="574517"/>
                    <a:pt x="276865" y="710612"/>
                  </a:cubicBezTo>
                  <a:cubicBezTo>
                    <a:pt x="276865" y="846707"/>
                    <a:pt x="305363" y="976145"/>
                    <a:pt x="356738" y="1093290"/>
                  </a:cubicBezTo>
                  <a:cubicBezTo>
                    <a:pt x="381066" y="1148760"/>
                    <a:pt x="359704" y="1213647"/>
                    <a:pt x="307240" y="1243927"/>
                  </a:cubicBezTo>
                  <a:lnTo>
                    <a:pt x="0" y="1421277"/>
                  </a:lnTo>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nvGrpSpPr>
            <p:cNvPr id="94" name="Google Shape;1552;p268">
              <a:extLst>
                <a:ext uri="{FF2B5EF4-FFF2-40B4-BE49-F238E27FC236}">
                  <a16:creationId xmlns:a16="http://schemas.microsoft.com/office/drawing/2014/main" id="{7D5868D9-C5EF-FC4A-6380-84AB8AE468A4}"/>
                </a:ext>
              </a:extLst>
            </p:cNvPr>
            <p:cNvGrpSpPr>
              <a:grpSpLocks/>
            </p:cNvGrpSpPr>
            <p:nvPr/>
          </p:nvGrpSpPr>
          <p:grpSpPr>
            <a:xfrm>
              <a:off x="913230" y="2404424"/>
              <a:ext cx="445425" cy="163485"/>
              <a:chOff x="521057" y="1681765"/>
              <a:chExt cx="380614" cy="139692"/>
            </a:xfrm>
          </p:grpSpPr>
          <p:sp>
            <p:nvSpPr>
              <p:cNvPr id="110" name="Google Shape;1553;p268">
                <a:extLst>
                  <a:ext uri="{FF2B5EF4-FFF2-40B4-BE49-F238E27FC236}">
                    <a16:creationId xmlns:a16="http://schemas.microsoft.com/office/drawing/2014/main" id="{56352B9A-08A6-34EB-98C2-8CD8B0A60A91}"/>
                  </a:ext>
                </a:extLst>
              </p:cNvPr>
              <p:cNvSpPr>
                <a:spLocks/>
              </p:cNvSpPr>
              <p:nvPr/>
            </p:nvSpPr>
            <p:spPr>
              <a:xfrm>
                <a:off x="521057" y="1742408"/>
                <a:ext cx="3089" cy="5877"/>
              </a:xfrm>
              <a:custGeom>
                <a:avLst/>
                <a:gdLst/>
                <a:ahLst/>
                <a:cxnLst/>
                <a:rect l="l" t="t" r="r" b="b"/>
                <a:pathLst>
                  <a:path w="3089" h="5877" extrusionOk="0">
                    <a:moveTo>
                      <a:pt x="0" y="5877"/>
                    </a:moveTo>
                    <a:cubicBezTo>
                      <a:pt x="983" y="3877"/>
                      <a:pt x="2010" y="1921"/>
                      <a:pt x="3090" y="0"/>
                    </a:cubicBez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11" name="Google Shape;1554;p268">
                <a:extLst>
                  <a:ext uri="{FF2B5EF4-FFF2-40B4-BE49-F238E27FC236}">
                    <a16:creationId xmlns:a16="http://schemas.microsoft.com/office/drawing/2014/main" id="{11B96664-81C2-13C9-1D99-69D04B9BABDF}"/>
                  </a:ext>
                </a:extLst>
              </p:cNvPr>
              <p:cNvSpPr>
                <a:spLocks/>
              </p:cNvSpPr>
              <p:nvPr/>
            </p:nvSpPr>
            <p:spPr>
              <a:xfrm>
                <a:off x="531115" y="1681765"/>
                <a:ext cx="359172" cy="133124"/>
              </a:xfrm>
              <a:custGeom>
                <a:avLst/>
                <a:gdLst/>
                <a:ahLst/>
                <a:cxnLst/>
                <a:rect l="l" t="t" r="r" b="b"/>
                <a:pathLst>
                  <a:path w="359172" h="133124" extrusionOk="0">
                    <a:moveTo>
                      <a:pt x="0" y="49677"/>
                    </a:moveTo>
                    <a:cubicBezTo>
                      <a:pt x="34917" y="801"/>
                      <a:pt x="102369" y="-15114"/>
                      <a:pt x="156205" y="15963"/>
                    </a:cubicBezTo>
                    <a:lnTo>
                      <a:pt x="359172" y="133125"/>
                    </a:lnTo>
                  </a:path>
                </a:pathLst>
              </a:custGeom>
              <a:noFill/>
              <a:ln w="9525" cap="rnd" cmpd="sng">
                <a:solidFill>
                  <a:srgbClr val="808080"/>
                </a:solidFill>
                <a:prstDash val="dash"/>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12" name="Google Shape;1555;p268">
                <a:extLst>
                  <a:ext uri="{FF2B5EF4-FFF2-40B4-BE49-F238E27FC236}">
                    <a16:creationId xmlns:a16="http://schemas.microsoft.com/office/drawing/2014/main" id="{1B734EB0-77AA-FD5A-8006-EAA208FE1382}"/>
                  </a:ext>
                </a:extLst>
              </p:cNvPr>
              <p:cNvSpPr>
                <a:spLocks/>
              </p:cNvSpPr>
              <p:nvPr/>
            </p:nvSpPr>
            <p:spPr>
              <a:xfrm>
                <a:off x="895926" y="1818138"/>
                <a:ext cx="5745" cy="3319"/>
              </a:xfrm>
              <a:custGeom>
                <a:avLst/>
                <a:gdLst/>
                <a:ahLst/>
                <a:cxnLst/>
                <a:rect l="l" t="t" r="r" b="b"/>
                <a:pathLst>
                  <a:path w="5745" h="3319" extrusionOk="0">
                    <a:moveTo>
                      <a:pt x="0" y="0"/>
                    </a:moveTo>
                    <a:lnTo>
                      <a:pt x="5746" y="3319"/>
                    </a:ln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sp>
          <p:nvSpPr>
            <p:cNvPr id="95" name="Google Shape;1556;p268">
              <a:extLst>
                <a:ext uri="{FF2B5EF4-FFF2-40B4-BE49-F238E27FC236}">
                  <a16:creationId xmlns:a16="http://schemas.microsoft.com/office/drawing/2014/main" id="{A3CBED2A-E74F-0C8E-623C-5C5A34FA37A3}"/>
                </a:ext>
              </a:extLst>
            </p:cNvPr>
            <p:cNvSpPr>
              <a:spLocks/>
            </p:cNvSpPr>
            <p:nvPr/>
          </p:nvSpPr>
          <p:spPr>
            <a:xfrm>
              <a:off x="4781733" y="2417277"/>
              <a:ext cx="352859" cy="2056872"/>
            </a:xfrm>
            <a:custGeom>
              <a:avLst/>
              <a:gdLst/>
              <a:ahLst/>
              <a:cxnLst/>
              <a:rect l="l" t="t" r="r" b="b"/>
              <a:pathLst>
                <a:path w="301589" h="1758010" extrusionOk="0">
                  <a:moveTo>
                    <a:pt x="55454" y="1758011"/>
                  </a:moveTo>
                  <a:cubicBezTo>
                    <a:pt x="47239" y="1758011"/>
                    <a:pt x="38908" y="1756179"/>
                    <a:pt x="31038" y="1752320"/>
                  </a:cubicBezTo>
                  <a:cubicBezTo>
                    <a:pt x="3531" y="1738813"/>
                    <a:pt x="-7810" y="1705577"/>
                    <a:pt x="5691" y="1678086"/>
                  </a:cubicBezTo>
                  <a:cubicBezTo>
                    <a:pt x="65512" y="1556294"/>
                    <a:pt x="111566" y="1427643"/>
                    <a:pt x="142570" y="1295717"/>
                  </a:cubicBezTo>
                  <a:cubicBezTo>
                    <a:pt x="174467" y="1159977"/>
                    <a:pt x="190642" y="1019775"/>
                    <a:pt x="190642" y="879007"/>
                  </a:cubicBezTo>
                  <a:cubicBezTo>
                    <a:pt x="190642" y="738239"/>
                    <a:pt x="174467" y="598046"/>
                    <a:pt x="142570" y="462296"/>
                  </a:cubicBezTo>
                  <a:cubicBezTo>
                    <a:pt x="111566" y="330370"/>
                    <a:pt x="65521" y="201719"/>
                    <a:pt x="5691" y="79928"/>
                  </a:cubicBezTo>
                  <a:cubicBezTo>
                    <a:pt x="-7810" y="52427"/>
                    <a:pt x="3531" y="19191"/>
                    <a:pt x="31038" y="5694"/>
                  </a:cubicBezTo>
                  <a:cubicBezTo>
                    <a:pt x="58535" y="-7813"/>
                    <a:pt x="91779" y="3534"/>
                    <a:pt x="105289" y="31034"/>
                  </a:cubicBezTo>
                  <a:cubicBezTo>
                    <a:pt x="168793" y="160323"/>
                    <a:pt x="217671" y="296886"/>
                    <a:pt x="250578" y="436929"/>
                  </a:cubicBezTo>
                  <a:cubicBezTo>
                    <a:pt x="284424" y="580972"/>
                    <a:pt x="301590" y="729706"/>
                    <a:pt x="301590" y="879007"/>
                  </a:cubicBezTo>
                  <a:cubicBezTo>
                    <a:pt x="301590" y="1028307"/>
                    <a:pt x="284424" y="1177042"/>
                    <a:pt x="250578" y="1321085"/>
                  </a:cubicBezTo>
                  <a:cubicBezTo>
                    <a:pt x="217671" y="1461136"/>
                    <a:pt x="168784" y="1597691"/>
                    <a:pt x="105289" y="1726979"/>
                  </a:cubicBezTo>
                  <a:cubicBezTo>
                    <a:pt x="95648" y="1746611"/>
                    <a:pt x="75941" y="1758011"/>
                    <a:pt x="55446" y="1758011"/>
                  </a:cubicBezTo>
                  <a:close/>
                </a:path>
              </a:pathLst>
            </a:custGeom>
            <a:solidFill>
              <a:srgbClr val="98C250"/>
            </a:solidFill>
            <a:ln>
              <a:noFill/>
            </a:ln>
          </p:spPr>
          <p:txBody>
            <a:bodyPr spcFirstLastPara="1" wrap="square" lIns="121900" tIns="60967" rIns="121900" bIns="60967" anchor="ctr" anchorCtr="0">
              <a:noAutofit/>
            </a:bodyPr>
            <a:lstStyle/>
            <a:p>
              <a:pPr marL="0" marR="0" lvl="0" indent="0" defTabSz="1219170" eaLnBrk="1" fontAlgn="auto" latinLnBrk="0" hangingPunct="1">
                <a:lnSpc>
                  <a:spcPct val="100000"/>
                </a:lnSpc>
                <a:spcBef>
                  <a:spcPts val="0"/>
                </a:spcBef>
                <a:spcAft>
                  <a:spcPts val="0"/>
                </a:spcAft>
                <a:buClr>
                  <a:srgbClr val="000000"/>
                </a:buClr>
                <a:buSzPts val="1400"/>
                <a:buFontTx/>
                <a:buNone/>
                <a:tabLst/>
                <a:defRPr/>
              </a:pPr>
              <a:endParaRPr kumimoji="0" sz="1867" b="0" i="0" u="none" strike="noStrike" kern="0" cap="none" spc="0" normalizeH="0" baseline="0" noProof="0">
                <a:ln>
                  <a:noFill/>
                </a:ln>
                <a:solidFill>
                  <a:srgbClr val="000000"/>
                </a:solidFill>
                <a:effectLst/>
                <a:uLnTx/>
                <a:uFillTx/>
                <a:latin typeface="Museo Sans"/>
                <a:ea typeface="Arial"/>
                <a:cs typeface="Arial"/>
                <a:sym typeface="Arial"/>
              </a:endParaRPr>
            </a:p>
          </p:txBody>
        </p:sp>
        <p:sp>
          <p:nvSpPr>
            <p:cNvPr id="96" name="Google Shape;1557;p268">
              <a:extLst>
                <a:ext uri="{FF2B5EF4-FFF2-40B4-BE49-F238E27FC236}">
                  <a16:creationId xmlns:a16="http://schemas.microsoft.com/office/drawing/2014/main" id="{46A06D6B-8213-B8EF-76AC-5705A4840FED}"/>
                </a:ext>
              </a:extLst>
            </p:cNvPr>
            <p:cNvSpPr>
              <a:spLocks/>
            </p:cNvSpPr>
            <p:nvPr/>
          </p:nvSpPr>
          <p:spPr>
            <a:xfrm>
              <a:off x="1422883" y="4340960"/>
              <a:ext cx="582192" cy="565613"/>
            </a:xfrm>
            <a:custGeom>
              <a:avLst/>
              <a:gdLst/>
              <a:ahLst/>
              <a:cxnLst/>
              <a:rect l="l" t="t" r="r" b="b"/>
              <a:pathLst>
                <a:path w="497600" h="483430" extrusionOk="0">
                  <a:moveTo>
                    <a:pt x="497600" y="483430"/>
                  </a:moveTo>
                  <a:cubicBezTo>
                    <a:pt x="295164" y="364940"/>
                    <a:pt x="124121" y="198628"/>
                    <a:pt x="0" y="0"/>
                  </a:cubicBezTo>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97" name="Google Shape;1558;p268">
              <a:extLst>
                <a:ext uri="{FF2B5EF4-FFF2-40B4-BE49-F238E27FC236}">
                  <a16:creationId xmlns:a16="http://schemas.microsoft.com/office/drawing/2014/main" id="{CC5ADDC7-DFB2-F64F-2890-64317C0565CD}"/>
                </a:ext>
              </a:extLst>
            </p:cNvPr>
            <p:cNvSpPr>
              <a:spLocks/>
            </p:cNvSpPr>
            <p:nvPr/>
          </p:nvSpPr>
          <p:spPr>
            <a:xfrm>
              <a:off x="3775875" y="4322399"/>
              <a:ext cx="530100" cy="545088"/>
            </a:xfrm>
            <a:custGeom>
              <a:avLst/>
              <a:gdLst/>
              <a:ahLst/>
              <a:cxnLst/>
              <a:rect l="l" t="t" r="r" b="b"/>
              <a:pathLst>
                <a:path w="453077" h="465887" extrusionOk="0">
                  <a:moveTo>
                    <a:pt x="453078" y="0"/>
                  </a:moveTo>
                  <a:cubicBezTo>
                    <a:pt x="339262" y="187467"/>
                    <a:pt x="183995" y="346999"/>
                    <a:pt x="0" y="465887"/>
                  </a:cubicBezTo>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98" name="Google Shape;1559;p268">
              <a:extLst>
                <a:ext uri="{FF2B5EF4-FFF2-40B4-BE49-F238E27FC236}">
                  <a16:creationId xmlns:a16="http://schemas.microsoft.com/office/drawing/2014/main" id="{EEE3EA71-DD7F-FF9A-EF57-28CDECAD9596}"/>
                </a:ext>
              </a:extLst>
            </p:cNvPr>
            <p:cNvSpPr>
              <a:spLocks/>
            </p:cNvSpPr>
            <p:nvPr/>
          </p:nvSpPr>
          <p:spPr>
            <a:xfrm>
              <a:off x="3745777" y="2005308"/>
              <a:ext cx="561507" cy="566245"/>
            </a:xfrm>
            <a:custGeom>
              <a:avLst/>
              <a:gdLst/>
              <a:ahLst/>
              <a:cxnLst/>
              <a:rect l="l" t="t" r="r" b="b"/>
              <a:pathLst>
                <a:path w="479920" h="483970" extrusionOk="0">
                  <a:moveTo>
                    <a:pt x="0" y="0"/>
                  </a:moveTo>
                  <a:cubicBezTo>
                    <a:pt x="195876" y="120800"/>
                    <a:pt x="360748" y="287024"/>
                    <a:pt x="479921" y="483970"/>
                  </a:cubicBezTo>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99" name="Google Shape;1560;p268">
              <a:extLst>
                <a:ext uri="{FF2B5EF4-FFF2-40B4-BE49-F238E27FC236}">
                  <a16:creationId xmlns:a16="http://schemas.microsoft.com/office/drawing/2014/main" id="{5A068A64-C636-AA22-4221-982CA50B63DF}"/>
                </a:ext>
              </a:extLst>
            </p:cNvPr>
            <p:cNvSpPr>
              <a:spLocks/>
            </p:cNvSpPr>
            <p:nvPr/>
          </p:nvSpPr>
          <p:spPr>
            <a:xfrm>
              <a:off x="1422769" y="2006561"/>
              <a:ext cx="546849" cy="544456"/>
            </a:xfrm>
            <a:custGeom>
              <a:avLst/>
              <a:gdLst/>
              <a:ahLst/>
              <a:cxnLst/>
              <a:rect l="l" t="t" r="r" b="b"/>
              <a:pathLst>
                <a:path w="467393" h="465347" extrusionOk="0">
                  <a:moveTo>
                    <a:pt x="0" y="465347"/>
                  </a:moveTo>
                  <a:cubicBezTo>
                    <a:pt x="117889" y="276642"/>
                    <a:pt x="278122" y="117100"/>
                    <a:pt x="467393" y="0"/>
                  </a:cubicBezTo>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00" name="Google Shape;1561;p268">
              <a:extLst>
                <a:ext uri="{FF2B5EF4-FFF2-40B4-BE49-F238E27FC236}">
                  <a16:creationId xmlns:a16="http://schemas.microsoft.com/office/drawing/2014/main" id="{1D871849-84BB-975F-5A32-FB13A8D92243}"/>
                </a:ext>
              </a:extLst>
            </p:cNvPr>
            <p:cNvSpPr>
              <a:spLocks/>
            </p:cNvSpPr>
            <p:nvPr/>
          </p:nvSpPr>
          <p:spPr>
            <a:xfrm>
              <a:off x="1352315" y="4254541"/>
              <a:ext cx="93036" cy="93015"/>
            </a:xfrm>
            <a:custGeom>
              <a:avLst/>
              <a:gdLst/>
              <a:ahLst/>
              <a:cxnLst/>
              <a:rect l="l" t="t" r="r" b="b"/>
              <a:pathLst>
                <a:path w="79518" h="79500" extrusionOk="0">
                  <a:moveTo>
                    <a:pt x="79519" y="39750"/>
                  </a:moveTo>
                  <a:cubicBezTo>
                    <a:pt x="79519" y="61704"/>
                    <a:pt x="61718" y="79501"/>
                    <a:pt x="39760" y="79501"/>
                  </a:cubicBezTo>
                  <a:cubicBezTo>
                    <a:pt x="17801" y="79501"/>
                    <a:pt x="0" y="61704"/>
                    <a:pt x="0" y="39750"/>
                  </a:cubicBezTo>
                  <a:cubicBezTo>
                    <a:pt x="0" y="17797"/>
                    <a:pt x="17801" y="0"/>
                    <a:pt x="39760" y="0"/>
                  </a:cubicBezTo>
                  <a:cubicBezTo>
                    <a:pt x="61718" y="0"/>
                    <a:pt x="79519" y="17797"/>
                    <a:pt x="79519" y="39750"/>
                  </a:cubicBezTo>
                  <a:close/>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01" name="Google Shape;1562;p268">
              <a:extLst>
                <a:ext uri="{FF2B5EF4-FFF2-40B4-BE49-F238E27FC236}">
                  <a16:creationId xmlns:a16="http://schemas.microsoft.com/office/drawing/2014/main" id="{3AFB8C24-9F36-9AF1-91BB-1893415912CA}"/>
                </a:ext>
              </a:extLst>
            </p:cNvPr>
            <p:cNvSpPr>
              <a:spLocks/>
            </p:cNvSpPr>
            <p:nvPr/>
          </p:nvSpPr>
          <p:spPr>
            <a:xfrm>
              <a:off x="1352410" y="2544595"/>
              <a:ext cx="93036" cy="93015"/>
            </a:xfrm>
            <a:custGeom>
              <a:avLst/>
              <a:gdLst/>
              <a:ahLst/>
              <a:cxnLst/>
              <a:rect l="l" t="t" r="r" b="b"/>
              <a:pathLst>
                <a:path w="79518" h="79500" extrusionOk="0">
                  <a:moveTo>
                    <a:pt x="79519" y="39750"/>
                  </a:moveTo>
                  <a:cubicBezTo>
                    <a:pt x="79519" y="61704"/>
                    <a:pt x="61718" y="79501"/>
                    <a:pt x="39760" y="79501"/>
                  </a:cubicBezTo>
                  <a:cubicBezTo>
                    <a:pt x="17801" y="79501"/>
                    <a:pt x="0" y="61704"/>
                    <a:pt x="0" y="39750"/>
                  </a:cubicBezTo>
                  <a:cubicBezTo>
                    <a:pt x="0" y="17797"/>
                    <a:pt x="17801" y="0"/>
                    <a:pt x="39760" y="0"/>
                  </a:cubicBezTo>
                  <a:cubicBezTo>
                    <a:pt x="61718" y="0"/>
                    <a:pt x="79519" y="17797"/>
                    <a:pt x="79519" y="39750"/>
                  </a:cubicBezTo>
                  <a:close/>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02" name="Google Shape;1563;p268">
              <a:extLst>
                <a:ext uri="{FF2B5EF4-FFF2-40B4-BE49-F238E27FC236}">
                  <a16:creationId xmlns:a16="http://schemas.microsoft.com/office/drawing/2014/main" id="{EC20A5D5-9AA3-47DD-0705-CF810B918F4E}"/>
                </a:ext>
              </a:extLst>
            </p:cNvPr>
            <p:cNvSpPr>
              <a:spLocks/>
            </p:cNvSpPr>
            <p:nvPr/>
          </p:nvSpPr>
          <p:spPr>
            <a:xfrm rot="-2700000">
              <a:off x="1963551" y="1936933"/>
              <a:ext cx="92964" cy="92943"/>
            </a:xfrm>
            <a:custGeom>
              <a:avLst/>
              <a:gdLst/>
              <a:ahLst/>
              <a:cxnLst/>
              <a:rect l="l" t="t" r="r" b="b"/>
              <a:pathLst>
                <a:path w="79519" h="79500" extrusionOk="0">
                  <a:moveTo>
                    <a:pt x="79519" y="39750"/>
                  </a:moveTo>
                  <a:cubicBezTo>
                    <a:pt x="79519" y="61704"/>
                    <a:pt x="61718" y="79501"/>
                    <a:pt x="39759" y="79501"/>
                  </a:cubicBezTo>
                  <a:cubicBezTo>
                    <a:pt x="17801" y="79501"/>
                    <a:pt x="0" y="61704"/>
                    <a:pt x="0" y="39750"/>
                  </a:cubicBezTo>
                  <a:cubicBezTo>
                    <a:pt x="0" y="17797"/>
                    <a:pt x="17801" y="0"/>
                    <a:pt x="39759" y="0"/>
                  </a:cubicBezTo>
                  <a:cubicBezTo>
                    <a:pt x="61718" y="0"/>
                    <a:pt x="79519" y="17797"/>
                    <a:pt x="79519" y="39750"/>
                  </a:cubicBezTo>
                  <a:close/>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03" name="Google Shape;1564;p268">
              <a:extLst>
                <a:ext uri="{FF2B5EF4-FFF2-40B4-BE49-F238E27FC236}">
                  <a16:creationId xmlns:a16="http://schemas.microsoft.com/office/drawing/2014/main" id="{10B9630D-0465-FDF8-083D-C974A9249FB8}"/>
                </a:ext>
              </a:extLst>
            </p:cNvPr>
            <p:cNvSpPr>
              <a:spLocks/>
            </p:cNvSpPr>
            <p:nvPr/>
          </p:nvSpPr>
          <p:spPr>
            <a:xfrm rot="-1348141">
              <a:off x="3658107" y="1936946"/>
              <a:ext cx="92936" cy="92913"/>
            </a:xfrm>
            <a:custGeom>
              <a:avLst/>
              <a:gdLst/>
              <a:ahLst/>
              <a:cxnLst/>
              <a:rect l="l" t="t" r="r" b="b"/>
              <a:pathLst>
                <a:path w="79519" h="79500" extrusionOk="0">
                  <a:moveTo>
                    <a:pt x="79519" y="39750"/>
                  </a:moveTo>
                  <a:cubicBezTo>
                    <a:pt x="79519" y="61704"/>
                    <a:pt x="61718" y="79501"/>
                    <a:pt x="39760" y="79501"/>
                  </a:cubicBezTo>
                  <a:cubicBezTo>
                    <a:pt x="17801" y="79501"/>
                    <a:pt x="0" y="61704"/>
                    <a:pt x="0" y="39750"/>
                  </a:cubicBezTo>
                  <a:cubicBezTo>
                    <a:pt x="0" y="17797"/>
                    <a:pt x="17801" y="0"/>
                    <a:pt x="39760" y="0"/>
                  </a:cubicBezTo>
                  <a:cubicBezTo>
                    <a:pt x="61718" y="0"/>
                    <a:pt x="79519" y="17797"/>
                    <a:pt x="79519" y="39750"/>
                  </a:cubicBezTo>
                  <a:close/>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nvGrpSpPr>
            <p:cNvPr id="104" name="Google Shape;1543;p268">
              <a:extLst>
                <a:ext uri="{FF2B5EF4-FFF2-40B4-BE49-F238E27FC236}">
                  <a16:creationId xmlns:a16="http://schemas.microsoft.com/office/drawing/2014/main" id="{308A45F1-56E9-8CD8-B855-431542C14608}"/>
                </a:ext>
              </a:extLst>
            </p:cNvPr>
            <p:cNvGrpSpPr>
              <a:grpSpLocks/>
            </p:cNvGrpSpPr>
            <p:nvPr/>
          </p:nvGrpSpPr>
          <p:grpSpPr>
            <a:xfrm>
              <a:off x="4373330" y="4308134"/>
              <a:ext cx="473358" cy="179614"/>
              <a:chOff x="3477691" y="3308392"/>
              <a:chExt cx="404482" cy="153473"/>
            </a:xfrm>
          </p:grpSpPr>
          <p:sp>
            <p:nvSpPr>
              <p:cNvPr id="107" name="Google Shape;1544;p268">
                <a:extLst>
                  <a:ext uri="{FF2B5EF4-FFF2-40B4-BE49-F238E27FC236}">
                    <a16:creationId xmlns:a16="http://schemas.microsoft.com/office/drawing/2014/main" id="{27F8B25B-E221-B395-A0E7-CE973633D709}"/>
                  </a:ext>
                </a:extLst>
              </p:cNvPr>
              <p:cNvSpPr>
                <a:spLocks/>
              </p:cNvSpPr>
              <p:nvPr/>
            </p:nvSpPr>
            <p:spPr>
              <a:xfrm>
                <a:off x="3879084" y="3395337"/>
                <a:ext cx="3089" cy="5877"/>
              </a:xfrm>
              <a:custGeom>
                <a:avLst/>
                <a:gdLst/>
                <a:ahLst/>
                <a:cxnLst/>
                <a:rect l="l" t="t" r="r" b="b"/>
                <a:pathLst>
                  <a:path w="3089" h="5877" extrusionOk="0">
                    <a:moveTo>
                      <a:pt x="3090" y="0"/>
                    </a:moveTo>
                    <a:cubicBezTo>
                      <a:pt x="2107" y="2000"/>
                      <a:pt x="1080" y="3956"/>
                      <a:pt x="0" y="5877"/>
                    </a:cubicBez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08" name="Google Shape;1545;p268">
                <a:extLst>
                  <a:ext uri="{FF2B5EF4-FFF2-40B4-BE49-F238E27FC236}">
                    <a16:creationId xmlns:a16="http://schemas.microsoft.com/office/drawing/2014/main" id="{5F72042C-FA63-3024-3D4C-C68EE00A22F3}"/>
                  </a:ext>
                </a:extLst>
              </p:cNvPr>
              <p:cNvSpPr>
                <a:spLocks/>
              </p:cNvSpPr>
              <p:nvPr/>
            </p:nvSpPr>
            <p:spPr>
              <a:xfrm>
                <a:off x="3489094" y="3314977"/>
                <a:ext cx="382996" cy="146888"/>
              </a:xfrm>
              <a:custGeom>
                <a:avLst/>
                <a:gdLst/>
                <a:ahLst/>
                <a:cxnLst/>
                <a:rect l="l" t="t" r="r" b="b"/>
                <a:pathLst>
                  <a:path w="382996" h="146888" extrusionOk="0">
                    <a:moveTo>
                      <a:pt x="382996" y="97247"/>
                    </a:moveTo>
                    <a:cubicBezTo>
                      <a:pt x="348070" y="146097"/>
                      <a:pt x="280636" y="161993"/>
                      <a:pt x="226818" y="130926"/>
                    </a:cubicBezTo>
                    <a:lnTo>
                      <a:pt x="0" y="0"/>
                    </a:lnTo>
                  </a:path>
                </a:pathLst>
              </a:custGeom>
              <a:noFill/>
              <a:ln w="9525" cap="rnd" cmpd="sng">
                <a:solidFill>
                  <a:srgbClr val="808080"/>
                </a:solidFill>
                <a:prstDash val="dash"/>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09" name="Google Shape;1546;p268">
                <a:extLst>
                  <a:ext uri="{FF2B5EF4-FFF2-40B4-BE49-F238E27FC236}">
                    <a16:creationId xmlns:a16="http://schemas.microsoft.com/office/drawing/2014/main" id="{0ABCFB4A-D542-83C5-9D0E-AA32528B9168}"/>
                  </a:ext>
                </a:extLst>
              </p:cNvPr>
              <p:cNvSpPr>
                <a:spLocks/>
              </p:cNvSpPr>
              <p:nvPr/>
            </p:nvSpPr>
            <p:spPr>
              <a:xfrm>
                <a:off x="3477691" y="3308392"/>
                <a:ext cx="5754" cy="3319"/>
              </a:xfrm>
              <a:custGeom>
                <a:avLst/>
                <a:gdLst/>
                <a:ahLst/>
                <a:cxnLst/>
                <a:rect l="l" t="t" r="r" b="b"/>
                <a:pathLst>
                  <a:path w="5754" h="3319" extrusionOk="0">
                    <a:moveTo>
                      <a:pt x="5755" y="3319"/>
                    </a:moveTo>
                    <a:lnTo>
                      <a:pt x="0" y="0"/>
                    </a:lnTo>
                  </a:path>
                </a:pathLst>
              </a:custGeom>
              <a:noFill/>
              <a:ln w="9525" cap="rnd"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sp>
          <p:nvSpPr>
            <p:cNvPr id="105" name="Google Shape;1565;p268">
              <a:extLst>
                <a:ext uri="{FF2B5EF4-FFF2-40B4-BE49-F238E27FC236}">
                  <a16:creationId xmlns:a16="http://schemas.microsoft.com/office/drawing/2014/main" id="{313108AE-0C99-FF09-6829-BB6F3265BBBD}"/>
                </a:ext>
              </a:extLst>
            </p:cNvPr>
            <p:cNvSpPr>
              <a:spLocks/>
            </p:cNvSpPr>
            <p:nvPr/>
          </p:nvSpPr>
          <p:spPr>
            <a:xfrm rot="-4849948">
              <a:off x="4286714" y="4238034"/>
              <a:ext cx="93165" cy="93145"/>
            </a:xfrm>
            <a:custGeom>
              <a:avLst/>
              <a:gdLst/>
              <a:ahLst/>
              <a:cxnLst/>
              <a:rect l="l" t="t" r="r" b="b"/>
              <a:pathLst>
                <a:path w="79518" h="79500" extrusionOk="0">
                  <a:moveTo>
                    <a:pt x="79519" y="39750"/>
                  </a:moveTo>
                  <a:cubicBezTo>
                    <a:pt x="79519" y="61704"/>
                    <a:pt x="61718" y="79501"/>
                    <a:pt x="39760" y="79501"/>
                  </a:cubicBezTo>
                  <a:cubicBezTo>
                    <a:pt x="17801" y="79501"/>
                    <a:pt x="0" y="61704"/>
                    <a:pt x="0" y="39750"/>
                  </a:cubicBezTo>
                  <a:cubicBezTo>
                    <a:pt x="0" y="17797"/>
                    <a:pt x="17801" y="0"/>
                    <a:pt x="39760" y="0"/>
                  </a:cubicBezTo>
                  <a:cubicBezTo>
                    <a:pt x="61718" y="0"/>
                    <a:pt x="79519" y="17797"/>
                    <a:pt x="79519" y="39750"/>
                  </a:cubicBezTo>
                  <a:close/>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sp>
          <p:nvSpPr>
            <p:cNvPr id="106" name="Google Shape;1566;p268">
              <a:extLst>
                <a:ext uri="{FF2B5EF4-FFF2-40B4-BE49-F238E27FC236}">
                  <a16:creationId xmlns:a16="http://schemas.microsoft.com/office/drawing/2014/main" id="{D32DA830-39EE-6E2A-3C58-8BC8AD6415B8}"/>
                </a:ext>
              </a:extLst>
            </p:cNvPr>
            <p:cNvSpPr>
              <a:spLocks/>
            </p:cNvSpPr>
            <p:nvPr/>
          </p:nvSpPr>
          <p:spPr>
            <a:xfrm>
              <a:off x="4286605" y="2563943"/>
              <a:ext cx="93036" cy="93015"/>
            </a:xfrm>
            <a:custGeom>
              <a:avLst/>
              <a:gdLst/>
              <a:ahLst/>
              <a:cxnLst/>
              <a:rect l="l" t="t" r="r" b="b"/>
              <a:pathLst>
                <a:path w="79518" h="79500" extrusionOk="0">
                  <a:moveTo>
                    <a:pt x="79519" y="39750"/>
                  </a:moveTo>
                  <a:cubicBezTo>
                    <a:pt x="79519" y="61704"/>
                    <a:pt x="61718" y="79501"/>
                    <a:pt x="39760" y="79501"/>
                  </a:cubicBezTo>
                  <a:cubicBezTo>
                    <a:pt x="17801" y="79501"/>
                    <a:pt x="0" y="61704"/>
                    <a:pt x="0" y="39750"/>
                  </a:cubicBezTo>
                  <a:cubicBezTo>
                    <a:pt x="0" y="17797"/>
                    <a:pt x="17801" y="0"/>
                    <a:pt x="39760" y="0"/>
                  </a:cubicBezTo>
                  <a:cubicBezTo>
                    <a:pt x="61718" y="0"/>
                    <a:pt x="79519" y="17797"/>
                    <a:pt x="79519" y="39750"/>
                  </a:cubicBezTo>
                  <a:close/>
                </a:path>
              </a:pathLst>
            </a:custGeom>
            <a:noFill/>
            <a:ln w="9525" cap="flat" cmpd="sng">
              <a:solidFill>
                <a:srgbClr val="808080"/>
              </a:solidFill>
              <a:prstDash val="solid"/>
              <a:miter lim="8000"/>
              <a:headEnd type="none" w="sm" len="sm"/>
              <a:tailEnd type="none" w="sm" len="sm"/>
            </a:ln>
          </p:spPr>
          <p:txBody>
            <a:bodyPr spcFirstLastPara="1" wrap="square" lIns="121900" tIns="60967" rIns="121900" bIns="60967" anchor="ctr" anchorCtr="0">
              <a:noAutofit/>
            </a:bodyPr>
            <a:lstStyle/>
            <a:p>
              <a:pPr defTabSz="1219170">
                <a:buClr>
                  <a:srgbClr val="000000"/>
                </a:buClr>
                <a:buSzPts val="1400"/>
              </a:pPr>
              <a:endParaRPr sz="1867" kern="0">
                <a:solidFill>
                  <a:srgbClr val="000000"/>
                </a:solidFill>
                <a:latin typeface="Museo Sans"/>
                <a:ea typeface="Arial"/>
                <a:cs typeface="Arial"/>
                <a:sym typeface="Arial"/>
              </a:endParaRPr>
            </a:p>
          </p:txBody>
        </p:sp>
      </p:grpSp>
      <p:sp>
        <p:nvSpPr>
          <p:cNvPr id="131" name="Rectangle 130">
            <a:extLst>
              <a:ext uri="{FF2B5EF4-FFF2-40B4-BE49-F238E27FC236}">
                <a16:creationId xmlns:a16="http://schemas.microsoft.com/office/drawing/2014/main" id="{C7158B33-69FA-6DDA-9C36-38EFF5AE9EB7}"/>
              </a:ext>
            </a:extLst>
          </p:cNvPr>
          <p:cNvSpPr/>
          <p:nvPr/>
        </p:nvSpPr>
        <p:spPr>
          <a:xfrm>
            <a:off x="1508314" y="2904867"/>
            <a:ext cx="2132884" cy="7306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700" dirty="0">
                <a:solidFill>
                  <a:srgbClr val="424244"/>
                </a:solidFill>
                <a:latin typeface="Museo Sans 500" panose="02000000000000000000" charset="0"/>
              </a:rPr>
              <a:t>Vulnerability management</a:t>
            </a:r>
          </a:p>
          <a:p>
            <a:pPr algn="ctr"/>
            <a:r>
              <a:rPr lang="en-US" sz="4000" dirty="0">
                <a:solidFill>
                  <a:srgbClr val="0860B8"/>
                </a:solidFill>
                <a:latin typeface="Museo Sans 500" panose="02000000000000000000" charset="0"/>
              </a:rPr>
              <a:t>+</a:t>
            </a:r>
          </a:p>
        </p:txBody>
      </p:sp>
      <p:pic>
        <p:nvPicPr>
          <p:cNvPr id="132" name="Graphic 2">
            <a:extLst>
              <a:ext uri="{FF2B5EF4-FFF2-40B4-BE49-F238E27FC236}">
                <a16:creationId xmlns:a16="http://schemas.microsoft.com/office/drawing/2014/main" id="{66A14235-16B7-6712-991C-3D659860F5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2374" y="4194550"/>
            <a:ext cx="1434792" cy="319609"/>
          </a:xfrm>
          <a:prstGeom prst="rect">
            <a:avLst/>
          </a:prstGeom>
        </p:spPr>
      </p:pic>
      <p:pic>
        <p:nvPicPr>
          <p:cNvPr id="133" name="Picture 2" descr="Crowdstrike logo png free png image downloads">
            <a:extLst>
              <a:ext uri="{FF2B5EF4-FFF2-40B4-BE49-F238E27FC236}">
                <a16:creationId xmlns:a16="http://schemas.microsoft.com/office/drawing/2014/main" id="{0B2BC19E-9E19-1CA6-0162-DC92C96769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3252" y="4974986"/>
            <a:ext cx="2345160" cy="1045855"/>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a:extLst>
              <a:ext uri="{FF2B5EF4-FFF2-40B4-BE49-F238E27FC236}">
                <a16:creationId xmlns:a16="http://schemas.microsoft.com/office/drawing/2014/main" id="{F8D7BA0E-EB74-DBD2-154D-4EB59FC67D04}"/>
              </a:ext>
            </a:extLst>
          </p:cNvPr>
          <p:cNvGrpSpPr/>
          <p:nvPr/>
        </p:nvGrpSpPr>
        <p:grpSpPr>
          <a:xfrm>
            <a:off x="4759564" y="4919605"/>
            <a:ext cx="3120612" cy="1250746"/>
            <a:chOff x="9403535" y="1549187"/>
            <a:chExt cx="2348506" cy="941284"/>
          </a:xfrm>
        </p:grpSpPr>
        <p:sp>
          <p:nvSpPr>
            <p:cNvPr id="135" name="TextBox 134">
              <a:extLst>
                <a:ext uri="{FF2B5EF4-FFF2-40B4-BE49-F238E27FC236}">
                  <a16:creationId xmlns:a16="http://schemas.microsoft.com/office/drawing/2014/main" id="{6C2194B3-A1A0-31EB-8CDC-19E390335FC0}"/>
                </a:ext>
              </a:extLst>
            </p:cNvPr>
            <p:cNvSpPr txBox="1"/>
            <p:nvPr/>
          </p:nvSpPr>
          <p:spPr>
            <a:xfrm>
              <a:off x="9403535" y="2220376"/>
              <a:ext cx="2348506" cy="270095"/>
            </a:xfrm>
            <a:prstGeom prst="rect">
              <a:avLst/>
            </a:prstGeom>
            <a:noFill/>
          </p:spPr>
          <p:txBody>
            <a:bodyPr wrap="square" lIns="0" tIns="0" rIns="0" bIns="0" rtlCol="0">
              <a:noAutofit/>
            </a:bodyPr>
            <a:lstStyle/>
            <a:p>
              <a:pPr algn="ctr">
                <a:spcAft>
                  <a:spcPts val="800"/>
                </a:spcAft>
              </a:pPr>
              <a:r>
                <a:rPr lang="en-US" sz="1600">
                  <a:solidFill>
                    <a:srgbClr val="424244"/>
                  </a:solidFill>
                  <a:latin typeface="Segoe Sans Text Semibold" pitchFamily="2" charset="0"/>
                  <a:cs typeface="Segoe Sans Text Semibold" pitchFamily="2" charset="0"/>
                </a:rPr>
                <a:t>Microsoft Defender</a:t>
              </a:r>
            </a:p>
          </p:txBody>
        </p:sp>
        <p:pic>
          <p:nvPicPr>
            <p:cNvPr id="136" name="Picture 4">
              <a:extLst>
                <a:ext uri="{FF2B5EF4-FFF2-40B4-BE49-F238E27FC236}">
                  <a16:creationId xmlns:a16="http://schemas.microsoft.com/office/drawing/2014/main" id="{CC18CF33-36CE-98C8-9C04-0FC38EB95D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94560" y="1549187"/>
              <a:ext cx="566457" cy="594677"/>
            </a:xfrm>
            <a:prstGeom prst="rect">
              <a:avLst/>
            </a:prstGeom>
            <a:noFill/>
            <a:extLst>
              <a:ext uri="{909E8E84-426E-40DD-AFC4-6F175D3DCCD1}">
                <a14:hiddenFill xmlns:a14="http://schemas.microsoft.com/office/drawing/2010/main">
                  <a:solidFill>
                    <a:srgbClr val="FFFFFF"/>
                  </a:solidFill>
                </a14:hiddenFill>
              </a:ext>
            </a:extLst>
          </p:spPr>
        </p:pic>
      </p:grpSp>
      <p:sp>
        <p:nvSpPr>
          <p:cNvPr id="137" name="TextBox 136">
            <a:extLst>
              <a:ext uri="{FF2B5EF4-FFF2-40B4-BE49-F238E27FC236}">
                <a16:creationId xmlns:a16="http://schemas.microsoft.com/office/drawing/2014/main" id="{C53E46BF-40E8-B8F6-80EE-EABD75129695}"/>
              </a:ext>
            </a:extLst>
          </p:cNvPr>
          <p:cNvSpPr txBox="1"/>
          <p:nvPr/>
        </p:nvSpPr>
        <p:spPr>
          <a:xfrm>
            <a:off x="3657600" y="849570"/>
            <a:ext cx="5858232" cy="596082"/>
          </a:xfrm>
          <a:prstGeom prst="rect">
            <a:avLst/>
          </a:prstGeom>
          <a:noFill/>
        </p:spPr>
        <p:txBody>
          <a:bodyPr wrap="square" lIns="0" tIns="0" rIns="0" bIns="0" rtlCol="0">
            <a:noAutofit/>
          </a:bodyPr>
          <a:lstStyle/>
          <a:p>
            <a:pPr algn="l">
              <a:spcAft>
                <a:spcPts val="800"/>
              </a:spcAft>
            </a:pPr>
            <a:endParaRPr lang="en-US" dirty="0"/>
          </a:p>
        </p:txBody>
      </p:sp>
      <p:sp>
        <p:nvSpPr>
          <p:cNvPr id="140" name="TextBox 139">
            <a:extLst>
              <a:ext uri="{FF2B5EF4-FFF2-40B4-BE49-F238E27FC236}">
                <a16:creationId xmlns:a16="http://schemas.microsoft.com/office/drawing/2014/main" id="{4C8B18C5-72D6-6806-A18B-8460C62EB99F}"/>
              </a:ext>
            </a:extLst>
          </p:cNvPr>
          <p:cNvSpPr txBox="1"/>
          <p:nvPr/>
        </p:nvSpPr>
        <p:spPr>
          <a:xfrm>
            <a:off x="5218495" y="2744343"/>
            <a:ext cx="6207760" cy="2031325"/>
          </a:xfrm>
          <a:prstGeom prst="rect">
            <a:avLst/>
          </a:prstGeom>
          <a:noFill/>
        </p:spPr>
        <p:txBody>
          <a:bodyPr wrap="square">
            <a:spAutoFit/>
          </a:bodyPr>
          <a:lstStyle/>
          <a:p>
            <a:r>
              <a:rPr kumimoji="0" lang="en-US" sz="1800" i="0" u="none" strike="noStrike" kern="1200" cap="none" spc="0" normalizeH="0" baseline="0" noProof="0" dirty="0">
                <a:ln>
                  <a:noFill/>
                </a:ln>
                <a:solidFill>
                  <a:srgbClr val="202020"/>
                </a:solidFill>
                <a:effectLst/>
                <a:uLnTx/>
                <a:uFillTx/>
                <a:latin typeface="Museo Sans 700"/>
              </a:rPr>
              <a:t>OneSite Patch integrates with vulnerability management to close the loop on patching while maintaining visibility and control.</a:t>
            </a:r>
          </a:p>
          <a:p>
            <a:endParaRPr lang="en-US" dirty="0">
              <a:solidFill>
                <a:srgbClr val="202020"/>
              </a:solidFill>
              <a:latin typeface="Museo Sans 700"/>
            </a:endParaRPr>
          </a:p>
          <a:p>
            <a:r>
              <a:rPr lang="en-US" sz="1800" dirty="0">
                <a:solidFill>
                  <a:srgbClr val="202020"/>
                </a:solidFill>
                <a:latin typeface="Museo Sans 700" panose="02000000000000000000" charset="0"/>
              </a:rPr>
              <a:t>Identify, prioritize and patch your most critical vulnerabilities, automatically.</a:t>
            </a:r>
          </a:p>
          <a:p>
            <a:endParaRPr lang="en-US" dirty="0"/>
          </a:p>
        </p:txBody>
      </p:sp>
    </p:spTree>
    <p:extLst>
      <p:ext uri="{BB962C8B-B14F-4D97-AF65-F5344CB8AC3E}">
        <p14:creationId xmlns:p14="http://schemas.microsoft.com/office/powerpoint/2010/main" val="12258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FA4033-9670-C4EE-2861-1488C7BDA22A}"/>
              </a:ext>
            </a:extLst>
          </p:cNvPr>
          <p:cNvSpPr>
            <a:spLocks noGrp="1"/>
          </p:cNvSpPr>
          <p:nvPr>
            <p:ph type="sldNum" sz="quarter" idx="12"/>
          </p:nvPr>
        </p:nvSpPr>
        <p:spPr/>
        <p:txBody>
          <a:bodyPr/>
          <a:lstStyle/>
          <a:p>
            <a:fld id="{0885F5B2-48F7-4F18-A961-C29AAE44EB58}" type="slidenum">
              <a:rPr lang="en-US" smtClean="0"/>
              <a:t>9</a:t>
            </a:fld>
            <a:endParaRPr lang="en-US"/>
          </a:p>
        </p:txBody>
      </p:sp>
      <p:sp>
        <p:nvSpPr>
          <p:cNvPr id="3" name="Title 2">
            <a:extLst>
              <a:ext uri="{FF2B5EF4-FFF2-40B4-BE49-F238E27FC236}">
                <a16:creationId xmlns:a16="http://schemas.microsoft.com/office/drawing/2014/main" id="{1F87A7A6-41A0-CAC7-90E7-7A254F960E06}"/>
              </a:ext>
            </a:extLst>
          </p:cNvPr>
          <p:cNvSpPr>
            <a:spLocks noGrp="1"/>
          </p:cNvSpPr>
          <p:nvPr>
            <p:ph type="title"/>
          </p:nvPr>
        </p:nvSpPr>
        <p:spPr/>
        <p:txBody>
          <a:bodyPr/>
          <a:lstStyle/>
          <a:p>
            <a:r>
              <a:rPr lang="en-US"/>
              <a:t>1. Proactively Discover &amp; Assess Vulnerabilities &amp; Patches</a:t>
            </a:r>
          </a:p>
        </p:txBody>
      </p:sp>
      <p:pic>
        <p:nvPicPr>
          <p:cNvPr id="8" name="Picture 7">
            <a:extLst>
              <a:ext uri="{FF2B5EF4-FFF2-40B4-BE49-F238E27FC236}">
                <a16:creationId xmlns:a16="http://schemas.microsoft.com/office/drawing/2014/main" id="{AF4FCC32-260A-8349-460F-CBC5904C1F5D}"/>
              </a:ext>
            </a:extLst>
          </p:cNvPr>
          <p:cNvPicPr>
            <a:picLocks noChangeAspect="1"/>
          </p:cNvPicPr>
          <p:nvPr/>
        </p:nvPicPr>
        <p:blipFill>
          <a:blip r:embed="rId3"/>
          <a:stretch>
            <a:fillRect/>
          </a:stretch>
        </p:blipFill>
        <p:spPr>
          <a:xfrm>
            <a:off x="1902409" y="3975466"/>
            <a:ext cx="4696634" cy="2196733"/>
          </a:xfrm>
          <a:prstGeom prst="rect">
            <a:avLst/>
          </a:prstGeom>
        </p:spPr>
      </p:pic>
      <p:sp>
        <p:nvSpPr>
          <p:cNvPr id="4" name="TextBox 3">
            <a:extLst>
              <a:ext uri="{FF2B5EF4-FFF2-40B4-BE49-F238E27FC236}">
                <a16:creationId xmlns:a16="http://schemas.microsoft.com/office/drawing/2014/main" id="{E2984B71-F798-B313-1775-F40E42E98BA2}"/>
              </a:ext>
            </a:extLst>
          </p:cNvPr>
          <p:cNvSpPr txBox="1"/>
          <p:nvPr/>
        </p:nvSpPr>
        <p:spPr>
          <a:xfrm>
            <a:off x="8907694" y="1592494"/>
            <a:ext cx="2827106" cy="1458931"/>
          </a:xfrm>
          <a:prstGeom prst="rect">
            <a:avLst/>
          </a:prstGeom>
        </p:spPr>
        <p:txBody>
          <a:bodyPr wrap="square" lIns="0" tIns="0" rIns="0" bIns="0" rtlCol="0">
            <a:noAutofit/>
          </a:bodyPr>
          <a:lstStyle/>
          <a:p>
            <a:pPr algn="l">
              <a:spcAft>
                <a:spcPts val="800"/>
              </a:spcAft>
            </a:pPr>
            <a:endParaRPr lang="en-US"/>
          </a:p>
        </p:txBody>
      </p:sp>
      <p:sp>
        <p:nvSpPr>
          <p:cNvPr id="9" name="TextBox 8">
            <a:extLst>
              <a:ext uri="{FF2B5EF4-FFF2-40B4-BE49-F238E27FC236}">
                <a16:creationId xmlns:a16="http://schemas.microsoft.com/office/drawing/2014/main" id="{D57F15BF-E595-64B4-0336-403E0B26E8A2}"/>
              </a:ext>
            </a:extLst>
          </p:cNvPr>
          <p:cNvSpPr txBox="1"/>
          <p:nvPr/>
        </p:nvSpPr>
        <p:spPr>
          <a:xfrm>
            <a:off x="6955604" y="1745726"/>
            <a:ext cx="4779196" cy="2506051"/>
          </a:xfrm>
          <a:prstGeom prst="rect">
            <a:avLst/>
          </a:prstGeom>
          <a:noFill/>
        </p:spPr>
        <p:txBody>
          <a:bodyPr wrap="square" lIns="0" tIns="0" rIns="0" bIns="0" rtlCol="0">
            <a:noAutofit/>
          </a:bodyPr>
          <a:lstStyle/>
          <a:p>
            <a:pPr>
              <a:spcAft>
                <a:spcPts val="800"/>
              </a:spcAft>
            </a:pPr>
            <a:r>
              <a:rPr lang="en-US" sz="2000"/>
              <a:t>Automate the collection of:</a:t>
            </a:r>
          </a:p>
          <a:p>
            <a:pPr marL="171450" indent="-171450">
              <a:spcAft>
                <a:spcPts val="800"/>
              </a:spcAft>
              <a:buFont typeface="Arial" panose="020B0604020202020204" pitchFamily="34" charset="0"/>
              <a:buChar char="•"/>
            </a:pPr>
            <a:r>
              <a:rPr lang="en-US" sz="2000"/>
              <a:t>CVE, CVSS</a:t>
            </a:r>
          </a:p>
          <a:p>
            <a:pPr marL="171450" indent="-171450">
              <a:spcAft>
                <a:spcPts val="800"/>
              </a:spcAft>
              <a:buFont typeface="Arial" panose="020B0604020202020204" pitchFamily="34" charset="0"/>
              <a:buChar char="•"/>
            </a:pPr>
            <a:r>
              <a:rPr lang="en-US" sz="2000"/>
              <a:t>Criticality factors from 3rd party vulnerability management systems</a:t>
            </a:r>
          </a:p>
          <a:p>
            <a:pPr marL="171450" indent="-171450">
              <a:spcAft>
                <a:spcPts val="800"/>
              </a:spcAft>
              <a:buFont typeface="Arial" panose="020B0604020202020204" pitchFamily="34" charset="0"/>
              <a:buChar char="•"/>
            </a:pPr>
            <a:r>
              <a:rPr lang="en-US" sz="2000"/>
              <a:t>Patch metadata</a:t>
            </a:r>
          </a:p>
          <a:p>
            <a:pPr>
              <a:spcAft>
                <a:spcPts val="800"/>
              </a:spcAft>
            </a:pPr>
            <a:endParaRPr lang="en-US" sz="2000"/>
          </a:p>
          <a:p>
            <a:pPr>
              <a:spcAft>
                <a:spcPts val="800"/>
              </a:spcAft>
            </a:pPr>
            <a:r>
              <a:rPr lang="en-US" sz="2000"/>
              <a:t>Ask vendors:</a:t>
            </a:r>
          </a:p>
          <a:p>
            <a:pPr marL="171450" indent="-171450">
              <a:spcAft>
                <a:spcPts val="800"/>
              </a:spcAft>
              <a:buFont typeface="Arial" panose="020B0604020202020204" pitchFamily="34" charset="0"/>
              <a:buChar char="•"/>
            </a:pPr>
            <a:r>
              <a:rPr lang="en-US" sz="2000"/>
              <a:t>Do they assess criticality factors for vulnerabilities? What data do they capture to make those assessments?</a:t>
            </a:r>
          </a:p>
          <a:p>
            <a:pPr marL="171450" indent="-171450">
              <a:spcAft>
                <a:spcPts val="800"/>
              </a:spcAft>
              <a:buFont typeface="Arial" panose="020B0604020202020204" pitchFamily="34" charset="0"/>
              <a:buChar char="•"/>
            </a:pPr>
            <a:r>
              <a:rPr lang="en-US" sz="2000"/>
              <a:t>How current and large is their patch library?</a:t>
            </a:r>
          </a:p>
          <a:p>
            <a:pPr algn="l">
              <a:spcAft>
                <a:spcPts val="800"/>
              </a:spcAft>
            </a:pPr>
            <a:endParaRPr lang="en-US" sz="1600"/>
          </a:p>
        </p:txBody>
      </p:sp>
      <p:pic>
        <p:nvPicPr>
          <p:cNvPr id="16" name="Picture 15" descr="A black background with white text&#10;&#10;Description automatically generated">
            <a:extLst>
              <a:ext uri="{FF2B5EF4-FFF2-40B4-BE49-F238E27FC236}">
                <a16:creationId xmlns:a16="http://schemas.microsoft.com/office/drawing/2014/main" id="{9900C9B1-3D24-46E2-D714-9DEEFFFB9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923" y="1592494"/>
            <a:ext cx="1557885" cy="812842"/>
          </a:xfrm>
          <a:prstGeom prst="rect">
            <a:avLst/>
          </a:prstGeom>
        </p:spPr>
      </p:pic>
      <p:pic>
        <p:nvPicPr>
          <p:cNvPr id="5" name="Picture 4">
            <a:extLst>
              <a:ext uri="{FF2B5EF4-FFF2-40B4-BE49-F238E27FC236}">
                <a16:creationId xmlns:a16="http://schemas.microsoft.com/office/drawing/2014/main" id="{E71293E9-2D93-489F-A5BF-6895B5D0E65B}"/>
              </a:ext>
            </a:extLst>
          </p:cNvPr>
          <p:cNvPicPr>
            <a:picLocks noChangeAspect="1"/>
          </p:cNvPicPr>
          <p:nvPr/>
        </p:nvPicPr>
        <p:blipFill>
          <a:blip r:embed="rId5"/>
          <a:srcRect/>
          <a:stretch/>
        </p:blipFill>
        <p:spPr>
          <a:xfrm>
            <a:off x="750213" y="1573323"/>
            <a:ext cx="5068187" cy="2850855"/>
          </a:xfrm>
          <a:prstGeom prst="rect">
            <a:avLst/>
          </a:prstGeom>
          <a:ln w="82550" cap="rnd">
            <a:solidFill>
              <a:schemeClr val="tx1"/>
            </a:solidFill>
          </a:ln>
        </p:spPr>
      </p:pic>
    </p:spTree>
    <p:extLst>
      <p:ext uri="{BB962C8B-B14F-4D97-AF65-F5344CB8AC3E}">
        <p14:creationId xmlns:p14="http://schemas.microsoft.com/office/powerpoint/2010/main" val="386285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daptiva _Theme_1">
  <a:themeElements>
    <a:clrScheme name="Adaptiva 1">
      <a:dk1>
        <a:srgbClr val="202020"/>
      </a:dk1>
      <a:lt1>
        <a:srgbClr val="FFFFFF"/>
      </a:lt1>
      <a:dk2>
        <a:srgbClr val="0860B8"/>
      </a:dk2>
      <a:lt2>
        <a:srgbClr val="EEEEEE"/>
      </a:lt2>
      <a:accent1>
        <a:srgbClr val="FC9032"/>
      </a:accent1>
      <a:accent2>
        <a:srgbClr val="667B8A"/>
      </a:accent2>
      <a:accent3>
        <a:srgbClr val="C2DFFC"/>
      </a:accent3>
      <a:accent4>
        <a:srgbClr val="85BFF9"/>
      </a:accent4>
      <a:accent5>
        <a:srgbClr val="489FF7"/>
      </a:accent5>
      <a:accent6>
        <a:srgbClr val="E8E8E8"/>
      </a:accent6>
      <a:hlink>
        <a:srgbClr val="C7C7C7"/>
      </a:hlink>
      <a:folHlink>
        <a:srgbClr val="8F8F8F"/>
      </a:folHlink>
    </a:clrScheme>
    <a:fontScheme name="Custom 1">
      <a:majorFont>
        <a:latin typeface="Museo Sans 700"/>
        <a:ea typeface=""/>
        <a:cs typeface=""/>
      </a:majorFont>
      <a:minorFont>
        <a:latin typeface="Museo Sans 300"/>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t"/>
      <a:lstStyle>
        <a:defPPr algn="l">
          <a:spcAft>
            <a:spcPts val="800"/>
          </a:spcAft>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Aft>
            <a:spcPts val="800"/>
          </a:spcAft>
          <a:defRPr/>
        </a:defPPr>
      </a:lstStyle>
    </a:txDef>
  </a:objectDefaults>
  <a:extraClrSchemeLst/>
  <a:custClrLst>
    <a:custClr name="383838">
      <a:srgbClr val="383838"/>
    </a:custClr>
    <a:custClr name="565656">
      <a:srgbClr val="565656"/>
    </a:custClr>
    <a:custClr name="6c6c6c">
      <a:srgbClr val="6C6C6C"/>
    </a:custClr>
    <a:custClr name="888888">
      <a:srgbClr val="888888"/>
    </a:custClr>
    <a:custClr name="a6a6a6">
      <a:srgbClr val="A6A6A6"/>
    </a:custClr>
    <a:custClr name="c4c4c4">
      <a:srgbClr val="C4C4C4"/>
    </a:custClr>
    <a:custClr name="e1e1e1">
      <a:srgbClr val="E1E1E1"/>
    </a:custClr>
    <a:custClr name="f3f3f3">
      <a:srgbClr val="F3F3F3"/>
    </a:custClr>
  </a:custClrLst>
  <a:extLst>
    <a:ext uri="{05A4C25C-085E-4340-85A3-A5531E510DB2}">
      <thm15:themeFamily xmlns:thm15="http://schemas.microsoft.com/office/thememl/2012/main" name="Adaptiva _Theme_1" id="{8E6B2B68-E5D7-4357-9235-D9AD005808F7}" vid="{06FA9BD5-3D72-4CBD-8B71-480B11887FE8}"/>
    </a:ext>
  </a:extLst>
</a:theme>
</file>

<file path=ppt/theme/theme2.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radata">
      <a:dk1>
        <a:srgbClr val="00233C"/>
      </a:dk1>
      <a:lt1>
        <a:srgbClr val="FFFFFF"/>
      </a:lt1>
      <a:dk2>
        <a:srgbClr val="FF5F02"/>
      </a:dk2>
      <a:lt2>
        <a:srgbClr val="CCD3D8"/>
      </a:lt2>
      <a:accent1>
        <a:srgbClr val="3053F3"/>
      </a:accent1>
      <a:accent2>
        <a:srgbClr val="667B8A"/>
      </a:accent2>
      <a:accent3>
        <a:srgbClr val="C3B7F1"/>
      </a:accent3>
      <a:accent4>
        <a:srgbClr val="99A7B1"/>
      </a:accent4>
      <a:accent5>
        <a:srgbClr val="04CE7E"/>
      </a:accent5>
      <a:accent6>
        <a:srgbClr val="334F63"/>
      </a:accent6>
      <a:hlink>
        <a:srgbClr val="00233C"/>
      </a:hlink>
      <a:folHlink>
        <a:srgbClr val="00233C"/>
      </a:folHlink>
    </a:clrScheme>
    <a:fontScheme name="Teradata revised">
      <a:majorFont>
        <a:latin typeface="Inter Light"/>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525d59a-24b5-4c0f-9aff-5a9b7a5efbc8">
      <Terms xmlns="http://schemas.microsoft.com/office/infopath/2007/PartnerControls"/>
    </lcf76f155ced4ddcb4097134ff3c332f>
    <TaxCatchAll xmlns="76da4f5d-25ba-472d-8d62-cde0a95d7a8f" xsi:nil="true"/>
    <SharedWithUsers xmlns="76da4f5d-25ba-472d-8d62-cde0a95d7a8f">
      <UserInfo>
        <DisplayName>Deepak Kumar</DisplayName>
        <AccountId>40</AccountId>
        <AccountType/>
      </UserInfo>
      <UserInfo>
        <DisplayName>Chaz Spahn</DisplayName>
        <AccountId>31</AccountId>
        <AccountType/>
      </UserInfo>
      <UserInfo>
        <DisplayName>Anne Baker</DisplayName>
        <AccountId>9</AccountId>
        <AccountType/>
      </UserInfo>
      <UserInfo>
        <DisplayName>Dan Richings</DisplayName>
        <AccountId>25</AccountId>
        <AccountType/>
      </UserInfo>
      <UserInfo>
        <DisplayName>Hayley Galver</DisplayName>
        <AccountId>13</AccountId>
        <AccountType/>
      </UserInfo>
      <UserInfo>
        <DisplayName>Andy McDonald</DisplayName>
        <AccountId>205</AccountId>
        <AccountType/>
      </UserInfo>
      <UserInfo>
        <DisplayName>Sarah Gray</DisplayName>
        <AccountId>12</AccountId>
        <AccountType/>
      </UserInfo>
      <UserInfo>
        <DisplayName>Jennifer McMullan</DisplayName>
        <AccountId>99</AccountId>
        <AccountType/>
      </UserInfo>
      <UserInfo>
        <DisplayName>Ross Leingang</DisplayName>
        <AccountId>100</AccountId>
        <AccountType/>
      </UserInfo>
      <UserInfo>
        <DisplayName>Jeffrey Day</DisplayName>
        <AccountId>29</AccountId>
        <AccountType/>
      </UserInfo>
      <UserInfo>
        <DisplayName>Kym Hoke</DisplayName>
        <AccountId>161</AccountId>
        <AccountType/>
      </UserInfo>
      <UserInfo>
        <DisplayName>Tony Jones</DisplayName>
        <AccountId>276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EE6831E563DE4B8D6095B1F97467B3" ma:contentTypeVersion="17" ma:contentTypeDescription="Create a new document." ma:contentTypeScope="" ma:versionID="5209e3c8657a53b8c1715c6ecb9922a3">
  <xsd:schema xmlns:xsd="http://www.w3.org/2001/XMLSchema" xmlns:xs="http://www.w3.org/2001/XMLSchema" xmlns:p="http://schemas.microsoft.com/office/2006/metadata/properties" xmlns:ns1="http://schemas.microsoft.com/sharepoint/v3" xmlns:ns2="e525d59a-24b5-4c0f-9aff-5a9b7a5efbc8" xmlns:ns3="76da4f5d-25ba-472d-8d62-cde0a95d7a8f" targetNamespace="http://schemas.microsoft.com/office/2006/metadata/properties" ma:root="true" ma:fieldsID="c91e16b35f8b75bb01d62817895fe073" ns1:_="" ns2:_="" ns3:_="">
    <xsd:import namespace="http://schemas.microsoft.com/sharepoint/v3"/>
    <xsd:import namespace="e525d59a-24b5-4c0f-9aff-5a9b7a5efbc8"/>
    <xsd:import namespace="76da4f5d-25ba-472d-8d62-cde0a95d7a8f"/>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SearchProperties" minOccurs="0"/>
                <xsd:element ref="ns1:_ip_UnifiedCompliancePolicyProperties" minOccurs="0"/>
                <xsd:element ref="ns1:_ip_UnifiedCompliancePolicyUIActio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25d59a-24b5-4c0f-9aff-5a9b7a5efb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d1039a9-52de-4e0a-a965-f529bd700e77"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da4f5d-25ba-472d-8d62-cde0a95d7a8f"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d1060f4-026c-4d61-887e-f0012048a0fa}" ma:internalName="TaxCatchAll" ma:showField="CatchAllData" ma:web="76da4f5d-25ba-472d-8d62-cde0a95d7a8f">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8F84AF-CF1F-4CCB-B6D2-B62F39A1D828}">
  <ds:schemaRefs>
    <ds:schemaRef ds:uri="http://schemas.microsoft.com/sharepoint/v3/contenttype/forms"/>
  </ds:schemaRefs>
</ds:datastoreItem>
</file>

<file path=customXml/itemProps2.xml><?xml version="1.0" encoding="utf-8"?>
<ds:datastoreItem xmlns:ds="http://schemas.openxmlformats.org/officeDocument/2006/customXml" ds:itemID="{5B62C17E-5E6C-43C8-B15E-87003BA70D1A}">
  <ds:schemaRefs>
    <ds:schemaRef ds:uri="76da4f5d-25ba-472d-8d62-cde0a95d7a8f"/>
    <ds:schemaRef ds:uri="e525d59a-24b5-4c0f-9aff-5a9b7a5efb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69DC1C3-C22C-45B2-AC91-3179FD9C439B}">
  <ds:schemaRefs>
    <ds:schemaRef ds:uri="76da4f5d-25ba-472d-8d62-cde0a95d7a8f"/>
    <ds:schemaRef ds:uri="e525d59a-24b5-4c0f-9aff-5a9b7a5efb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2263</Words>
  <Application>Microsoft Office PowerPoint</Application>
  <PresentationFormat>Widescreen</PresentationFormat>
  <Paragraphs>251</Paragraphs>
  <Slides>20</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Segoe Sans Text Semibold</vt:lpstr>
      <vt:lpstr>Museo Sans 500</vt:lpstr>
      <vt:lpstr>Karla</vt:lpstr>
      <vt:lpstr>Red Hat Display</vt:lpstr>
      <vt:lpstr>Museo Sans 100</vt:lpstr>
      <vt:lpstr>Museo Sans 300</vt:lpstr>
      <vt:lpstr>Inter Medium</vt:lpstr>
      <vt:lpstr>Inter SemiBold</vt:lpstr>
      <vt:lpstr>Aptos</vt:lpstr>
      <vt:lpstr>Museo Sans 700</vt:lpstr>
      <vt:lpstr>Museo Sans</vt:lpstr>
      <vt:lpstr>Inter</vt:lpstr>
      <vt:lpstr>Arial</vt:lpstr>
      <vt:lpstr>Adaptiva _Theme_1</vt:lpstr>
      <vt:lpstr>PowerPoint Presentation</vt:lpstr>
      <vt:lpstr>Fast Facts The fastest way to identify endpoint vulnerabilities and patch them at scale </vt:lpstr>
      <vt:lpstr>Proven &amp; Trusted Adaptiva is speeding autonomous endpoint management for the world’s largest organizations</vt:lpstr>
      <vt:lpstr>The Fastest Way to Patch &amp; Manage Endpoints at Scale  </vt:lpstr>
      <vt:lpstr>Adversaries are faster and eCrime business is booming.  Your endpoints are the critical attack vector.   </vt:lpstr>
      <vt:lpstr>The Patching Problem: Manual Processes &amp; Waiting for Certainty</vt:lpstr>
      <vt:lpstr>PowerPoint Presentation</vt:lpstr>
      <vt:lpstr>PowerPoint Presentation</vt:lpstr>
      <vt:lpstr>1. Proactively Discover &amp; Assess Vulnerabilities &amp; Patches</vt:lpstr>
      <vt:lpstr>2. Model Your Vulnerability Remediation &amp; Patching Strategies </vt:lpstr>
      <vt:lpstr>3. Automate Your Patch Deployments</vt:lpstr>
      <vt:lpstr>4. Monitor the employee experience and ensure controls are in place for when things go wrong</vt:lpstr>
      <vt:lpstr>5. Analyze and report on patching results and vulnerability remediation compliance</vt:lpstr>
      <vt:lpstr>A Growing Catalog of 1600+ Third Party Apps + Windows</vt:lpstr>
      <vt:lpstr>OneSite Patch Demo</vt:lpstr>
      <vt:lpstr>OneSite Patch MVP Referral Program</vt:lpstr>
      <vt:lpstr>OneSite MVP Patch Referral Program</vt:lpstr>
      <vt:lpstr>Register Referrals:</vt:lpstr>
      <vt:lpstr>Get a 1:1 demo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Before you begin: Inter typeface test</dc:title>
  <dc:subject/>
  <dc:creator>Andy Reichel</dc:creator>
  <cp:keywords/>
  <dc:description/>
  <cp:lastModifiedBy>Nadir Ahmed</cp:lastModifiedBy>
  <cp:revision>12</cp:revision>
  <cp:lastPrinted>2024-03-01T16:10:13Z</cp:lastPrinted>
  <dcterms:created xsi:type="dcterms:W3CDTF">2023-09-29T21:44:38Z</dcterms:created>
  <dcterms:modified xsi:type="dcterms:W3CDTF">2024-06-25T08:04:47Z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0x01010005EE6831E563DE4B8D6095B1F97467B3</vt:lpwstr>
  </property>
  <property fmtid="{D5CDD505-2E9C-101B-9397-08002B2CF9AE}" pid="3" name="MediaServiceImageTags">
    <vt:lpwstr/>
  </property>
</Properties>
</file>